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56" r:id="rId3"/>
    <p:sldId id="264" r:id="rId4"/>
    <p:sldId id="257" r:id="rId5"/>
    <p:sldId id="258" r:id="rId6"/>
    <p:sldId id="259" r:id="rId7"/>
    <p:sldId id="266" r:id="rId8"/>
    <p:sldId id="260" r:id="rId9"/>
    <p:sldId id="261" r:id="rId10"/>
    <p:sldId id="265"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7FAA6A-43EB-45A6-A4B2-6C15304DE00B}" v="144" dt="2024-01-19T05:34:13.3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PATHOTI SRINADH" userId="ef762eff4345bcbe" providerId="LiveId" clId="{2704FEA5-FE6E-4798-BAB9-C5C0D04BC423}"/>
    <pc:docChg chg="undo custSel addSld modSld sldOrd">
      <pc:chgData name="GOPATHOTI SRINADH" userId="ef762eff4345bcbe" providerId="LiveId" clId="{2704FEA5-FE6E-4798-BAB9-C5C0D04BC423}" dt="2023-11-04T08:28:14.700" v="2181" actId="207"/>
      <pc:docMkLst>
        <pc:docMk/>
      </pc:docMkLst>
      <pc:sldChg chg="addSp delSp modSp mod modAnim">
        <pc:chgData name="GOPATHOTI SRINADH" userId="ef762eff4345bcbe" providerId="LiveId" clId="{2704FEA5-FE6E-4798-BAB9-C5C0D04BC423}" dt="2023-11-04T08:21:40.182" v="2167"/>
        <pc:sldMkLst>
          <pc:docMk/>
          <pc:sldMk cId="3867435994" sldId="256"/>
        </pc:sldMkLst>
        <pc:picChg chg="add mod">
          <ac:chgData name="GOPATHOTI SRINADH" userId="ef762eff4345bcbe" providerId="LiveId" clId="{2704FEA5-FE6E-4798-BAB9-C5C0D04BC423}" dt="2023-11-04T05:19:58.745" v="1555" actId="14100"/>
          <ac:picMkLst>
            <pc:docMk/>
            <pc:sldMk cId="3867435994" sldId="256"/>
            <ac:picMk id="3" creationId="{356022E7-5910-D9AB-3066-9D8EADAC964C}"/>
          </ac:picMkLst>
        </pc:picChg>
        <pc:picChg chg="del">
          <ac:chgData name="GOPATHOTI SRINADH" userId="ef762eff4345bcbe" providerId="LiveId" clId="{2704FEA5-FE6E-4798-BAB9-C5C0D04BC423}" dt="2023-11-04T05:19:33.207" v="1549" actId="478"/>
          <ac:picMkLst>
            <pc:docMk/>
            <pc:sldMk cId="3867435994" sldId="256"/>
            <ac:picMk id="10" creationId="{4A0F83AA-AF6C-47A9-CEA6-3AC405E74CE8}"/>
          </ac:picMkLst>
        </pc:picChg>
      </pc:sldChg>
      <pc:sldChg chg="modSp mod">
        <pc:chgData name="GOPATHOTI SRINADH" userId="ef762eff4345bcbe" providerId="LiveId" clId="{2704FEA5-FE6E-4798-BAB9-C5C0D04BC423}" dt="2023-11-04T08:28:14.700" v="2181" actId="207"/>
        <pc:sldMkLst>
          <pc:docMk/>
          <pc:sldMk cId="3002572750" sldId="257"/>
        </pc:sldMkLst>
        <pc:spChg chg="mod">
          <ac:chgData name="GOPATHOTI SRINADH" userId="ef762eff4345bcbe" providerId="LiveId" clId="{2704FEA5-FE6E-4798-BAB9-C5C0D04BC423}" dt="2023-11-04T08:21:51.548" v="2169" actId="20577"/>
          <ac:spMkLst>
            <pc:docMk/>
            <pc:sldMk cId="3002572750" sldId="257"/>
            <ac:spMk id="6" creationId="{C4D9B5C9-9E77-B98F-FFDD-2BB278FE6AF3}"/>
          </ac:spMkLst>
        </pc:spChg>
        <pc:spChg chg="mod">
          <ac:chgData name="GOPATHOTI SRINADH" userId="ef762eff4345bcbe" providerId="LiveId" clId="{2704FEA5-FE6E-4798-BAB9-C5C0D04BC423}" dt="2023-11-04T08:28:14.700" v="2181" actId="207"/>
          <ac:spMkLst>
            <pc:docMk/>
            <pc:sldMk cId="3002572750" sldId="257"/>
            <ac:spMk id="7" creationId="{F73F5788-A2A7-A343-1570-5B63D5E5EBD7}"/>
          </ac:spMkLst>
        </pc:spChg>
      </pc:sldChg>
      <pc:sldChg chg="addSp delSp modSp new mod">
        <pc:chgData name="GOPATHOTI SRINADH" userId="ef762eff4345bcbe" providerId="LiveId" clId="{2704FEA5-FE6E-4798-BAB9-C5C0D04BC423}" dt="2023-11-04T08:25:00.036" v="2179" actId="164"/>
        <pc:sldMkLst>
          <pc:docMk/>
          <pc:sldMk cId="88688709" sldId="258"/>
        </pc:sldMkLst>
        <pc:spChg chg="add mod">
          <ac:chgData name="GOPATHOTI SRINADH" userId="ef762eff4345bcbe" providerId="LiveId" clId="{2704FEA5-FE6E-4798-BAB9-C5C0D04BC423}" dt="2023-11-04T04:05:09.551" v="28" actId="1076"/>
          <ac:spMkLst>
            <pc:docMk/>
            <pc:sldMk cId="88688709" sldId="258"/>
            <ac:spMk id="4" creationId="{A4D50EDC-088B-3D17-B99D-72CE16F3EBF0}"/>
          </ac:spMkLst>
        </pc:spChg>
        <pc:spChg chg="add mod">
          <ac:chgData name="GOPATHOTI SRINADH" userId="ef762eff4345bcbe" providerId="LiveId" clId="{2704FEA5-FE6E-4798-BAB9-C5C0D04BC423}" dt="2023-11-04T04:17:21.356" v="458" actId="1076"/>
          <ac:spMkLst>
            <pc:docMk/>
            <pc:sldMk cId="88688709" sldId="258"/>
            <ac:spMk id="7" creationId="{006F10DF-E929-F78E-4642-1087231D9607}"/>
          </ac:spMkLst>
        </pc:spChg>
        <pc:spChg chg="add del mod">
          <ac:chgData name="GOPATHOTI SRINADH" userId="ef762eff4345bcbe" providerId="LiveId" clId="{2704FEA5-FE6E-4798-BAB9-C5C0D04BC423}" dt="2023-11-04T04:13:00.798" v="124" actId="478"/>
          <ac:spMkLst>
            <pc:docMk/>
            <pc:sldMk cId="88688709" sldId="258"/>
            <ac:spMk id="8" creationId="{FFB38EEE-6DB6-1159-639C-897D752556D3}"/>
          </ac:spMkLst>
        </pc:spChg>
        <pc:spChg chg="add del">
          <ac:chgData name="GOPATHOTI SRINADH" userId="ef762eff4345bcbe" providerId="LiveId" clId="{2704FEA5-FE6E-4798-BAB9-C5C0D04BC423}" dt="2023-11-04T04:13:16.429" v="127"/>
          <ac:spMkLst>
            <pc:docMk/>
            <pc:sldMk cId="88688709" sldId="258"/>
            <ac:spMk id="9" creationId="{275B9258-1153-6A59-EDFE-CBF43F93ED4A}"/>
          </ac:spMkLst>
        </pc:spChg>
        <pc:spChg chg="add mod">
          <ac:chgData name="GOPATHOTI SRINADH" userId="ef762eff4345bcbe" providerId="LiveId" clId="{2704FEA5-FE6E-4798-BAB9-C5C0D04BC423}" dt="2023-11-04T08:25:00.036" v="2179" actId="164"/>
          <ac:spMkLst>
            <pc:docMk/>
            <pc:sldMk cId="88688709" sldId="258"/>
            <ac:spMk id="12" creationId="{73A06DDA-FB67-8FA5-0FA3-319AD475064C}"/>
          </ac:spMkLst>
        </pc:spChg>
        <pc:grpChg chg="add mod">
          <ac:chgData name="GOPATHOTI SRINADH" userId="ef762eff4345bcbe" providerId="LiveId" clId="{2704FEA5-FE6E-4798-BAB9-C5C0D04BC423}" dt="2023-11-04T08:25:00.036" v="2179" actId="164"/>
          <ac:grpSpMkLst>
            <pc:docMk/>
            <pc:sldMk cId="88688709" sldId="258"/>
            <ac:grpSpMk id="13" creationId="{CBE3171A-89B4-FD80-733C-97367A2209BF}"/>
          </ac:grpSpMkLst>
        </pc:grpChg>
        <pc:picChg chg="add mod">
          <ac:chgData name="GOPATHOTI SRINADH" userId="ef762eff4345bcbe" providerId="LiveId" clId="{2704FEA5-FE6E-4798-BAB9-C5C0D04BC423}" dt="2023-11-04T04:03:39.665" v="7" actId="1440"/>
          <ac:picMkLst>
            <pc:docMk/>
            <pc:sldMk cId="88688709" sldId="258"/>
            <ac:picMk id="3" creationId="{85DE946E-2746-283B-04A1-C14125E1ACA6}"/>
          </ac:picMkLst>
        </pc:picChg>
        <pc:picChg chg="add mod">
          <ac:chgData name="GOPATHOTI SRINADH" userId="ef762eff4345bcbe" providerId="LiveId" clId="{2704FEA5-FE6E-4798-BAB9-C5C0D04BC423}" dt="2023-11-04T04:06:41.413" v="38" actId="14100"/>
          <ac:picMkLst>
            <pc:docMk/>
            <pc:sldMk cId="88688709" sldId="258"/>
            <ac:picMk id="6" creationId="{49752E6B-C865-1B39-C67A-5A93E247F00F}"/>
          </ac:picMkLst>
        </pc:picChg>
        <pc:cxnChg chg="add mod">
          <ac:chgData name="GOPATHOTI SRINADH" userId="ef762eff4345bcbe" providerId="LiveId" clId="{2704FEA5-FE6E-4798-BAB9-C5C0D04BC423}" dt="2023-11-04T08:25:00.036" v="2179" actId="164"/>
          <ac:cxnSpMkLst>
            <pc:docMk/>
            <pc:sldMk cId="88688709" sldId="258"/>
            <ac:cxnSpMk id="5" creationId="{7D604676-9660-3235-5ED9-6A8A186676D1}"/>
          </ac:cxnSpMkLst>
        </pc:cxnChg>
        <pc:cxnChg chg="add mod">
          <ac:chgData name="GOPATHOTI SRINADH" userId="ef762eff4345bcbe" providerId="LiveId" clId="{2704FEA5-FE6E-4798-BAB9-C5C0D04BC423}" dt="2023-11-04T08:25:00.036" v="2179" actId="164"/>
          <ac:cxnSpMkLst>
            <pc:docMk/>
            <pc:sldMk cId="88688709" sldId="258"/>
            <ac:cxnSpMk id="8" creationId="{EDA4FE50-A8E8-9AE4-2C1D-87E0057ED14D}"/>
          </ac:cxnSpMkLst>
        </pc:cxnChg>
      </pc:sldChg>
      <pc:sldChg chg="addSp delSp modSp new mod">
        <pc:chgData name="GOPATHOTI SRINADH" userId="ef762eff4345bcbe" providerId="LiveId" clId="{2704FEA5-FE6E-4798-BAB9-C5C0D04BC423}" dt="2023-11-04T04:54:58.768" v="1003" actId="20577"/>
        <pc:sldMkLst>
          <pc:docMk/>
          <pc:sldMk cId="4262188909" sldId="259"/>
        </pc:sldMkLst>
        <pc:spChg chg="add del mod">
          <ac:chgData name="GOPATHOTI SRINADH" userId="ef762eff4345bcbe" providerId="LiveId" clId="{2704FEA5-FE6E-4798-BAB9-C5C0D04BC423}" dt="2023-11-04T04:48:25.892" v="911" actId="478"/>
          <ac:spMkLst>
            <pc:docMk/>
            <pc:sldMk cId="4262188909" sldId="259"/>
            <ac:spMk id="4" creationId="{4758C834-D0CA-4C51-1812-D5C24F3EB40C}"/>
          </ac:spMkLst>
        </pc:spChg>
        <pc:spChg chg="add del mod">
          <ac:chgData name="GOPATHOTI SRINADH" userId="ef762eff4345bcbe" providerId="LiveId" clId="{2704FEA5-FE6E-4798-BAB9-C5C0D04BC423}" dt="2023-11-04T04:47:56.121" v="905" actId="478"/>
          <ac:spMkLst>
            <pc:docMk/>
            <pc:sldMk cId="4262188909" sldId="259"/>
            <ac:spMk id="5" creationId="{74D57480-FDE9-8D04-10BF-8AAFC7412687}"/>
          </ac:spMkLst>
        </pc:spChg>
        <pc:spChg chg="add del mod">
          <ac:chgData name="GOPATHOTI SRINADH" userId="ef762eff4345bcbe" providerId="LiveId" clId="{2704FEA5-FE6E-4798-BAB9-C5C0D04BC423}" dt="2023-11-04T04:50:50.433" v="916" actId="478"/>
          <ac:spMkLst>
            <pc:docMk/>
            <pc:sldMk cId="4262188909" sldId="259"/>
            <ac:spMk id="6" creationId="{1AFA8AB1-81F1-F4E5-D122-9B8017695B59}"/>
          </ac:spMkLst>
        </pc:spChg>
        <pc:spChg chg="add del mod">
          <ac:chgData name="GOPATHOTI SRINADH" userId="ef762eff4345bcbe" providerId="LiveId" clId="{2704FEA5-FE6E-4798-BAB9-C5C0D04BC423}" dt="2023-11-04T04:47:34.351" v="904" actId="478"/>
          <ac:spMkLst>
            <pc:docMk/>
            <pc:sldMk cId="4262188909" sldId="259"/>
            <ac:spMk id="7" creationId="{F600C1D9-B479-AF16-4567-134083CD03EF}"/>
          </ac:spMkLst>
        </pc:spChg>
        <pc:spChg chg="add mod">
          <ac:chgData name="GOPATHOTI SRINADH" userId="ef762eff4345bcbe" providerId="LiveId" clId="{2704FEA5-FE6E-4798-BAB9-C5C0D04BC423}" dt="2023-11-04T04:52:21.372" v="935" actId="403"/>
          <ac:spMkLst>
            <pc:docMk/>
            <pc:sldMk cId="4262188909" sldId="259"/>
            <ac:spMk id="12" creationId="{F0AC83B7-DB45-8873-A305-6CC4FD5774DF}"/>
          </ac:spMkLst>
        </pc:spChg>
        <pc:spChg chg="add mod">
          <ac:chgData name="GOPATHOTI SRINADH" userId="ef762eff4345bcbe" providerId="LiveId" clId="{2704FEA5-FE6E-4798-BAB9-C5C0D04BC423}" dt="2023-11-04T04:54:58.768" v="1003" actId="20577"/>
          <ac:spMkLst>
            <pc:docMk/>
            <pc:sldMk cId="4262188909" sldId="259"/>
            <ac:spMk id="13" creationId="{414CE5A9-8ADC-8FC6-3561-4532D59A759A}"/>
          </ac:spMkLst>
        </pc:spChg>
        <pc:picChg chg="add del mod">
          <ac:chgData name="GOPATHOTI SRINADH" userId="ef762eff4345bcbe" providerId="LiveId" clId="{2704FEA5-FE6E-4798-BAB9-C5C0D04BC423}" dt="2023-11-04T04:31:52.110" v="502" actId="478"/>
          <ac:picMkLst>
            <pc:docMk/>
            <pc:sldMk cId="4262188909" sldId="259"/>
            <ac:picMk id="3" creationId="{228DFB66-010F-31C1-CFE8-95546C20AAEB}"/>
          </ac:picMkLst>
        </pc:picChg>
        <pc:picChg chg="add del mod">
          <ac:chgData name="GOPATHOTI SRINADH" userId="ef762eff4345bcbe" providerId="LiveId" clId="{2704FEA5-FE6E-4798-BAB9-C5C0D04BC423}" dt="2023-11-04T04:51:15.714" v="922" actId="478"/>
          <ac:picMkLst>
            <pc:docMk/>
            <pc:sldMk cId="4262188909" sldId="259"/>
            <ac:picMk id="9" creationId="{1F9C2F0C-A19F-76C1-F4CD-C8929FDEA7D5}"/>
          </ac:picMkLst>
        </pc:picChg>
        <pc:picChg chg="add mod">
          <ac:chgData name="GOPATHOTI SRINADH" userId="ef762eff4345bcbe" providerId="LiveId" clId="{2704FEA5-FE6E-4798-BAB9-C5C0D04BC423}" dt="2023-11-04T04:51:32.193" v="926" actId="1440"/>
          <ac:picMkLst>
            <pc:docMk/>
            <pc:sldMk cId="4262188909" sldId="259"/>
            <ac:picMk id="11" creationId="{66B607D4-34DE-CDF2-23E9-9DDCFE01B2B3}"/>
          </ac:picMkLst>
        </pc:picChg>
      </pc:sldChg>
      <pc:sldChg chg="addSp modSp new mod">
        <pc:chgData name="GOPATHOTI SRINADH" userId="ef762eff4345bcbe" providerId="LiveId" clId="{2704FEA5-FE6E-4798-BAB9-C5C0D04BC423}" dt="2023-11-04T05:05:48.862" v="1437" actId="1076"/>
        <pc:sldMkLst>
          <pc:docMk/>
          <pc:sldMk cId="156062698" sldId="260"/>
        </pc:sldMkLst>
        <pc:spChg chg="add mod">
          <ac:chgData name="GOPATHOTI SRINADH" userId="ef762eff4345bcbe" providerId="LiveId" clId="{2704FEA5-FE6E-4798-BAB9-C5C0D04BC423}" dt="2023-11-04T04:57:11.959" v="1048" actId="1076"/>
          <ac:spMkLst>
            <pc:docMk/>
            <pc:sldMk cId="156062698" sldId="260"/>
            <ac:spMk id="4" creationId="{9B3687F8-4469-587D-0B25-2F3EAEF3432A}"/>
          </ac:spMkLst>
        </pc:spChg>
        <pc:spChg chg="add mod">
          <ac:chgData name="GOPATHOTI SRINADH" userId="ef762eff4345bcbe" providerId="LiveId" clId="{2704FEA5-FE6E-4798-BAB9-C5C0D04BC423}" dt="2023-11-04T05:05:48.862" v="1437" actId="1076"/>
          <ac:spMkLst>
            <pc:docMk/>
            <pc:sldMk cId="156062698" sldId="260"/>
            <ac:spMk id="7" creationId="{C346EBAD-EF43-A83F-1F27-77B133485901}"/>
          </ac:spMkLst>
        </pc:spChg>
        <pc:picChg chg="add mod">
          <ac:chgData name="GOPATHOTI SRINADH" userId="ef762eff4345bcbe" providerId="LiveId" clId="{2704FEA5-FE6E-4798-BAB9-C5C0D04BC423}" dt="2023-11-04T04:56:21.787" v="1009" actId="1440"/>
          <ac:picMkLst>
            <pc:docMk/>
            <pc:sldMk cId="156062698" sldId="260"/>
            <ac:picMk id="3" creationId="{83DC216C-CC69-2545-45E5-A937B6639814}"/>
          </ac:picMkLst>
        </pc:picChg>
        <pc:picChg chg="add mod">
          <ac:chgData name="GOPATHOTI SRINADH" userId="ef762eff4345bcbe" providerId="LiveId" clId="{2704FEA5-FE6E-4798-BAB9-C5C0D04BC423}" dt="2023-11-04T05:00:10.868" v="1055" actId="1076"/>
          <ac:picMkLst>
            <pc:docMk/>
            <pc:sldMk cId="156062698" sldId="260"/>
            <ac:picMk id="6" creationId="{777D2C6B-AC73-425C-9A3F-619CC6086592}"/>
          </ac:picMkLst>
        </pc:picChg>
      </pc:sldChg>
      <pc:sldChg chg="addSp delSp modSp new mod ord">
        <pc:chgData name="GOPATHOTI SRINADH" userId="ef762eff4345bcbe" providerId="LiveId" clId="{2704FEA5-FE6E-4798-BAB9-C5C0D04BC423}" dt="2023-11-04T05:29:42.860" v="2136" actId="1076"/>
        <pc:sldMkLst>
          <pc:docMk/>
          <pc:sldMk cId="3358896066" sldId="261"/>
        </pc:sldMkLst>
        <pc:spChg chg="add del mod">
          <ac:chgData name="GOPATHOTI SRINADH" userId="ef762eff4345bcbe" providerId="LiveId" clId="{2704FEA5-FE6E-4798-BAB9-C5C0D04BC423}" dt="2023-11-04T05:10:05.259" v="1481" actId="478"/>
          <ac:spMkLst>
            <pc:docMk/>
            <pc:sldMk cId="3358896066" sldId="261"/>
            <ac:spMk id="2" creationId="{ED56559E-5F82-90B7-430E-E231AB7AFAFF}"/>
          </ac:spMkLst>
        </pc:spChg>
        <pc:spChg chg="add del mod">
          <ac:chgData name="GOPATHOTI SRINADH" userId="ef762eff4345bcbe" providerId="LiveId" clId="{2704FEA5-FE6E-4798-BAB9-C5C0D04BC423}" dt="2023-11-04T05:14:09.295" v="1501" actId="478"/>
          <ac:spMkLst>
            <pc:docMk/>
            <pc:sldMk cId="3358896066" sldId="261"/>
            <ac:spMk id="5" creationId="{CF67F4E4-C913-CDCA-A4B9-C6116F0BDB0E}"/>
          </ac:spMkLst>
        </pc:spChg>
        <pc:spChg chg="add mod">
          <ac:chgData name="GOPATHOTI SRINADH" userId="ef762eff4345bcbe" providerId="LiveId" clId="{2704FEA5-FE6E-4798-BAB9-C5C0D04BC423}" dt="2023-11-04T05:21:49.533" v="1565" actId="1076"/>
          <ac:spMkLst>
            <pc:docMk/>
            <pc:sldMk cId="3358896066" sldId="261"/>
            <ac:spMk id="6" creationId="{D35C70A2-8AE2-AD63-E8BE-379384DC7863}"/>
          </ac:spMkLst>
        </pc:spChg>
        <pc:spChg chg="add del mod">
          <ac:chgData name="GOPATHOTI SRINADH" userId="ef762eff4345bcbe" providerId="LiveId" clId="{2704FEA5-FE6E-4798-BAB9-C5C0D04BC423}" dt="2023-11-04T05:19:21.449" v="1546"/>
          <ac:spMkLst>
            <pc:docMk/>
            <pc:sldMk cId="3358896066" sldId="261"/>
            <ac:spMk id="7" creationId="{029DC1B0-39F9-ABFB-FF91-F41DC2A07324}"/>
          </ac:spMkLst>
        </pc:spChg>
        <pc:spChg chg="add mod">
          <ac:chgData name="GOPATHOTI SRINADH" userId="ef762eff4345bcbe" providerId="LiveId" clId="{2704FEA5-FE6E-4798-BAB9-C5C0D04BC423}" dt="2023-11-04T05:29:42.860" v="2136" actId="1076"/>
          <ac:spMkLst>
            <pc:docMk/>
            <pc:sldMk cId="3358896066" sldId="261"/>
            <ac:spMk id="10" creationId="{91692D77-526B-55FE-2F22-A9268D2AAA1F}"/>
          </ac:spMkLst>
        </pc:spChg>
        <pc:picChg chg="add mod">
          <ac:chgData name="GOPATHOTI SRINADH" userId="ef762eff4345bcbe" providerId="LiveId" clId="{2704FEA5-FE6E-4798-BAB9-C5C0D04BC423}" dt="2023-11-04T05:21:45.224" v="1564" actId="1076"/>
          <ac:picMkLst>
            <pc:docMk/>
            <pc:sldMk cId="3358896066" sldId="261"/>
            <ac:picMk id="4" creationId="{73DC886B-2E33-DE44-9365-6BDD1DE99AD9}"/>
          </ac:picMkLst>
        </pc:picChg>
        <pc:picChg chg="add mod modCrop">
          <ac:chgData name="GOPATHOTI SRINADH" userId="ef762eff4345bcbe" providerId="LiveId" clId="{2704FEA5-FE6E-4798-BAB9-C5C0D04BC423}" dt="2023-11-04T05:21:23.279" v="1562" actId="1076"/>
          <ac:picMkLst>
            <pc:docMk/>
            <pc:sldMk cId="3358896066" sldId="261"/>
            <ac:picMk id="9" creationId="{5018106E-5395-7572-0A1E-FB44BD8DBA21}"/>
          </ac:picMkLst>
        </pc:picChg>
      </pc:sldChg>
      <pc:sldChg chg="addSp modSp new mod">
        <pc:chgData name="GOPATHOTI SRINADH" userId="ef762eff4345bcbe" providerId="LiveId" clId="{2704FEA5-FE6E-4798-BAB9-C5C0D04BC423}" dt="2023-11-04T08:27:03.647" v="2180" actId="1440"/>
        <pc:sldMkLst>
          <pc:docMk/>
          <pc:sldMk cId="2529256859" sldId="262"/>
        </pc:sldMkLst>
        <pc:picChg chg="add mod">
          <ac:chgData name="GOPATHOTI SRINADH" userId="ef762eff4345bcbe" providerId="LiveId" clId="{2704FEA5-FE6E-4798-BAB9-C5C0D04BC423}" dt="2023-11-04T08:27:03.647" v="2180" actId="1440"/>
          <ac:picMkLst>
            <pc:docMk/>
            <pc:sldMk cId="2529256859" sldId="262"/>
            <ac:picMk id="3" creationId="{833F3D91-6780-7427-E9E0-41B5C704A0DA}"/>
          </ac:picMkLst>
        </pc:picChg>
      </pc:sldChg>
    </pc:docChg>
  </pc:docChgLst>
  <pc:docChgLst>
    <pc:chgData name="GOPATHOTI SRINADH" userId="ef762eff4345bcbe" providerId="LiveId" clId="{4A7FAA6A-43EB-45A6-A4B2-6C15304DE00B}"/>
    <pc:docChg chg="undo custSel addSld modSld sldOrd">
      <pc:chgData name="GOPATHOTI SRINADH" userId="ef762eff4345bcbe" providerId="LiveId" clId="{4A7FAA6A-43EB-45A6-A4B2-6C15304DE00B}" dt="2024-01-19T05:34:24.138" v="1366" actId="404"/>
      <pc:docMkLst>
        <pc:docMk/>
      </pc:docMkLst>
      <pc:sldChg chg="addSp modSp new mod ord">
        <pc:chgData name="GOPATHOTI SRINADH" userId="ef762eff4345bcbe" providerId="LiveId" clId="{4A7FAA6A-43EB-45A6-A4B2-6C15304DE00B}" dt="2024-01-14T04:56:09.877" v="210" actId="113"/>
        <pc:sldMkLst>
          <pc:docMk/>
          <pc:sldMk cId="443769666" sldId="263"/>
        </pc:sldMkLst>
        <pc:spChg chg="add mod">
          <ac:chgData name="GOPATHOTI SRINADH" userId="ef762eff4345bcbe" providerId="LiveId" clId="{4A7FAA6A-43EB-45A6-A4B2-6C15304DE00B}" dt="2024-01-14T04:52:54.051" v="36" actId="1076"/>
          <ac:spMkLst>
            <pc:docMk/>
            <pc:sldMk cId="443769666" sldId="263"/>
            <ac:spMk id="4" creationId="{630553E2-42B0-DAF4-D457-52C0712A2A45}"/>
          </ac:spMkLst>
        </pc:spChg>
        <pc:spChg chg="add mod">
          <ac:chgData name="GOPATHOTI SRINADH" userId="ef762eff4345bcbe" providerId="LiveId" clId="{4A7FAA6A-43EB-45A6-A4B2-6C15304DE00B}" dt="2024-01-14T04:56:09.877" v="210" actId="113"/>
          <ac:spMkLst>
            <pc:docMk/>
            <pc:sldMk cId="443769666" sldId="263"/>
            <ac:spMk id="5" creationId="{B6E10357-E29A-79FD-8193-847EDA1F5507}"/>
          </ac:spMkLst>
        </pc:spChg>
        <pc:picChg chg="add mod">
          <ac:chgData name="GOPATHOTI SRINADH" userId="ef762eff4345bcbe" providerId="LiveId" clId="{4A7FAA6A-43EB-45A6-A4B2-6C15304DE00B}" dt="2024-01-14T04:52:24.210" v="10" actId="14100"/>
          <ac:picMkLst>
            <pc:docMk/>
            <pc:sldMk cId="443769666" sldId="263"/>
            <ac:picMk id="3" creationId="{6DD697EF-9D59-F565-F3B8-F313C6B2B5C0}"/>
          </ac:picMkLst>
        </pc:picChg>
      </pc:sldChg>
      <pc:sldChg chg="modSp new mod setBg">
        <pc:chgData name="GOPATHOTI SRINADH" userId="ef762eff4345bcbe" providerId="LiveId" clId="{4A7FAA6A-43EB-45A6-A4B2-6C15304DE00B}" dt="2024-01-14T05:00:54.105" v="781"/>
        <pc:sldMkLst>
          <pc:docMk/>
          <pc:sldMk cId="2125976458" sldId="264"/>
        </pc:sldMkLst>
        <pc:spChg chg="mod">
          <ac:chgData name="GOPATHOTI SRINADH" userId="ef762eff4345bcbe" providerId="LiveId" clId="{4A7FAA6A-43EB-45A6-A4B2-6C15304DE00B}" dt="2024-01-14T04:56:44.127" v="222" actId="2711"/>
          <ac:spMkLst>
            <pc:docMk/>
            <pc:sldMk cId="2125976458" sldId="264"/>
            <ac:spMk id="2" creationId="{BD9A2018-4C26-B2F4-A656-23E91881EE1C}"/>
          </ac:spMkLst>
        </pc:spChg>
        <pc:spChg chg="mod">
          <ac:chgData name="GOPATHOTI SRINADH" userId="ef762eff4345bcbe" providerId="LiveId" clId="{4A7FAA6A-43EB-45A6-A4B2-6C15304DE00B}" dt="2024-01-14T05:00:18.434" v="711" actId="12"/>
          <ac:spMkLst>
            <pc:docMk/>
            <pc:sldMk cId="2125976458" sldId="264"/>
            <ac:spMk id="3" creationId="{233258FA-2703-29C4-596F-343554CC0289}"/>
          </ac:spMkLst>
        </pc:spChg>
      </pc:sldChg>
      <pc:sldChg chg="addSp modSp new mod setBg">
        <pc:chgData name="GOPATHOTI SRINADH" userId="ef762eff4345bcbe" providerId="LiveId" clId="{4A7FAA6A-43EB-45A6-A4B2-6C15304DE00B}" dt="2024-01-19T05:34:24.138" v="1366" actId="404"/>
        <pc:sldMkLst>
          <pc:docMk/>
          <pc:sldMk cId="2320330189" sldId="265"/>
        </pc:sldMkLst>
        <pc:spChg chg="add mod">
          <ac:chgData name="GOPATHOTI SRINADH" userId="ef762eff4345bcbe" providerId="LiveId" clId="{4A7FAA6A-43EB-45A6-A4B2-6C15304DE00B}" dt="2024-01-14T05:03:42.719" v="873" actId="14100"/>
          <ac:spMkLst>
            <pc:docMk/>
            <pc:sldMk cId="2320330189" sldId="265"/>
            <ac:spMk id="2" creationId="{9646053C-32BD-2737-41ED-13E0E0B168AF}"/>
          </ac:spMkLst>
        </pc:spChg>
        <pc:spChg chg="add mod">
          <ac:chgData name="GOPATHOTI SRINADH" userId="ef762eff4345bcbe" providerId="LiveId" clId="{4A7FAA6A-43EB-45A6-A4B2-6C15304DE00B}" dt="2024-01-19T05:34:24.138" v="1366" actId="404"/>
          <ac:spMkLst>
            <pc:docMk/>
            <pc:sldMk cId="2320330189" sldId="265"/>
            <ac:spMk id="3" creationId="{29914DFF-7EE0-7833-D415-479690D7A113}"/>
          </ac:spMkLst>
        </pc:spChg>
      </pc:sldChg>
      <pc:sldChg chg="addSp modSp new mod setBg">
        <pc:chgData name="GOPATHOTI SRINADH" userId="ef762eff4345bcbe" providerId="LiveId" clId="{4A7FAA6A-43EB-45A6-A4B2-6C15304DE00B}" dt="2024-01-14T05:16:27.094" v="1357" actId="14100"/>
        <pc:sldMkLst>
          <pc:docMk/>
          <pc:sldMk cId="4160451876" sldId="266"/>
        </pc:sldMkLst>
        <pc:spChg chg="add mod">
          <ac:chgData name="GOPATHOTI SRINADH" userId="ef762eff4345bcbe" providerId="LiveId" clId="{4A7FAA6A-43EB-45A6-A4B2-6C15304DE00B}" dt="2024-01-14T05:11:21.228" v="903" actId="20577"/>
          <ac:spMkLst>
            <pc:docMk/>
            <pc:sldMk cId="4160451876" sldId="266"/>
            <ac:spMk id="2" creationId="{40D4EADA-8B8F-E5ED-2B7A-D04B918007A5}"/>
          </ac:spMkLst>
        </pc:spChg>
        <pc:spChg chg="add mod">
          <ac:chgData name="GOPATHOTI SRINADH" userId="ef762eff4345bcbe" providerId="LiveId" clId="{4A7FAA6A-43EB-45A6-A4B2-6C15304DE00B}" dt="2024-01-14T05:16:27.094" v="1357" actId="14100"/>
          <ac:spMkLst>
            <pc:docMk/>
            <pc:sldMk cId="4160451876" sldId="266"/>
            <ac:spMk id="3" creationId="{C1159AA0-DD41-B8D1-FFEF-21E9BD81309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6D4CE-B4FB-3A75-9F0A-2B12E7C84E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4F84654-BEDE-4F15-0921-DDCC502F2F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2C79E23-1178-9627-F41C-E4BE3B9A164B}"/>
              </a:ext>
            </a:extLst>
          </p:cNvPr>
          <p:cNvSpPr>
            <a:spLocks noGrp="1"/>
          </p:cNvSpPr>
          <p:nvPr>
            <p:ph type="dt" sz="half" idx="10"/>
          </p:nvPr>
        </p:nvSpPr>
        <p:spPr/>
        <p:txBody>
          <a:bodyPr/>
          <a:lstStyle/>
          <a:p>
            <a:fld id="{0786DB7A-DDCE-405B-9AB5-2522EAFE5214}" type="datetimeFigureOut">
              <a:rPr lang="en-IN" smtClean="0"/>
              <a:t>19-01-2024</a:t>
            </a:fld>
            <a:endParaRPr lang="en-IN"/>
          </a:p>
        </p:txBody>
      </p:sp>
      <p:sp>
        <p:nvSpPr>
          <p:cNvPr id="5" name="Footer Placeholder 4">
            <a:extLst>
              <a:ext uri="{FF2B5EF4-FFF2-40B4-BE49-F238E27FC236}">
                <a16:creationId xmlns:a16="http://schemas.microsoft.com/office/drawing/2014/main" id="{62AB5F09-93FD-AC2A-AD36-3FEDC3BCAA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AE2D24-754E-95CC-F57E-37D46AB3B565}"/>
              </a:ext>
            </a:extLst>
          </p:cNvPr>
          <p:cNvSpPr>
            <a:spLocks noGrp="1"/>
          </p:cNvSpPr>
          <p:nvPr>
            <p:ph type="sldNum" sz="quarter" idx="12"/>
          </p:nvPr>
        </p:nvSpPr>
        <p:spPr/>
        <p:txBody>
          <a:bodyPr/>
          <a:lstStyle/>
          <a:p>
            <a:fld id="{FC512417-6807-4695-B3F5-DAEB23D2DBE3}" type="slidenum">
              <a:rPr lang="en-IN" smtClean="0"/>
              <a:t>‹#›</a:t>
            </a:fld>
            <a:endParaRPr lang="en-IN"/>
          </a:p>
        </p:txBody>
      </p:sp>
    </p:spTree>
    <p:extLst>
      <p:ext uri="{BB962C8B-B14F-4D97-AF65-F5344CB8AC3E}">
        <p14:creationId xmlns:p14="http://schemas.microsoft.com/office/powerpoint/2010/main" val="1752927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379A-350B-B74B-60E7-56CCBBC2FB4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23A2CAA-5284-708B-B8C0-ED87720359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BE2096-9FB7-22EE-DA5F-12CBA14F103A}"/>
              </a:ext>
            </a:extLst>
          </p:cNvPr>
          <p:cNvSpPr>
            <a:spLocks noGrp="1"/>
          </p:cNvSpPr>
          <p:nvPr>
            <p:ph type="dt" sz="half" idx="10"/>
          </p:nvPr>
        </p:nvSpPr>
        <p:spPr/>
        <p:txBody>
          <a:bodyPr/>
          <a:lstStyle/>
          <a:p>
            <a:fld id="{0786DB7A-DDCE-405B-9AB5-2522EAFE5214}" type="datetimeFigureOut">
              <a:rPr lang="en-IN" smtClean="0"/>
              <a:t>19-01-2024</a:t>
            </a:fld>
            <a:endParaRPr lang="en-IN"/>
          </a:p>
        </p:txBody>
      </p:sp>
      <p:sp>
        <p:nvSpPr>
          <p:cNvPr id="5" name="Footer Placeholder 4">
            <a:extLst>
              <a:ext uri="{FF2B5EF4-FFF2-40B4-BE49-F238E27FC236}">
                <a16:creationId xmlns:a16="http://schemas.microsoft.com/office/drawing/2014/main" id="{06C5BE9D-03AE-4A11-E6AA-AA4F59EA70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6D8A91-F073-EFBB-C44A-9EA0BC5ED449}"/>
              </a:ext>
            </a:extLst>
          </p:cNvPr>
          <p:cNvSpPr>
            <a:spLocks noGrp="1"/>
          </p:cNvSpPr>
          <p:nvPr>
            <p:ph type="sldNum" sz="quarter" idx="12"/>
          </p:nvPr>
        </p:nvSpPr>
        <p:spPr/>
        <p:txBody>
          <a:bodyPr/>
          <a:lstStyle/>
          <a:p>
            <a:fld id="{FC512417-6807-4695-B3F5-DAEB23D2DBE3}" type="slidenum">
              <a:rPr lang="en-IN" smtClean="0"/>
              <a:t>‹#›</a:t>
            </a:fld>
            <a:endParaRPr lang="en-IN"/>
          </a:p>
        </p:txBody>
      </p:sp>
    </p:spTree>
    <p:extLst>
      <p:ext uri="{BB962C8B-B14F-4D97-AF65-F5344CB8AC3E}">
        <p14:creationId xmlns:p14="http://schemas.microsoft.com/office/powerpoint/2010/main" val="995379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A551F1-94EC-0F7A-206E-33B8B903B1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353CD2-FB57-6A06-5575-FC6689C25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8B585D-A452-1165-E651-F7485F8701AD}"/>
              </a:ext>
            </a:extLst>
          </p:cNvPr>
          <p:cNvSpPr>
            <a:spLocks noGrp="1"/>
          </p:cNvSpPr>
          <p:nvPr>
            <p:ph type="dt" sz="half" idx="10"/>
          </p:nvPr>
        </p:nvSpPr>
        <p:spPr/>
        <p:txBody>
          <a:bodyPr/>
          <a:lstStyle/>
          <a:p>
            <a:fld id="{0786DB7A-DDCE-405B-9AB5-2522EAFE5214}" type="datetimeFigureOut">
              <a:rPr lang="en-IN" smtClean="0"/>
              <a:t>19-01-2024</a:t>
            </a:fld>
            <a:endParaRPr lang="en-IN"/>
          </a:p>
        </p:txBody>
      </p:sp>
      <p:sp>
        <p:nvSpPr>
          <p:cNvPr id="5" name="Footer Placeholder 4">
            <a:extLst>
              <a:ext uri="{FF2B5EF4-FFF2-40B4-BE49-F238E27FC236}">
                <a16:creationId xmlns:a16="http://schemas.microsoft.com/office/drawing/2014/main" id="{99AF977E-8E97-B613-31F4-C39D26E1F0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7CAF68-8F10-BA08-CF71-42506D18DABC}"/>
              </a:ext>
            </a:extLst>
          </p:cNvPr>
          <p:cNvSpPr>
            <a:spLocks noGrp="1"/>
          </p:cNvSpPr>
          <p:nvPr>
            <p:ph type="sldNum" sz="quarter" idx="12"/>
          </p:nvPr>
        </p:nvSpPr>
        <p:spPr/>
        <p:txBody>
          <a:bodyPr/>
          <a:lstStyle/>
          <a:p>
            <a:fld id="{FC512417-6807-4695-B3F5-DAEB23D2DBE3}" type="slidenum">
              <a:rPr lang="en-IN" smtClean="0"/>
              <a:t>‹#›</a:t>
            </a:fld>
            <a:endParaRPr lang="en-IN"/>
          </a:p>
        </p:txBody>
      </p:sp>
    </p:spTree>
    <p:extLst>
      <p:ext uri="{BB962C8B-B14F-4D97-AF65-F5344CB8AC3E}">
        <p14:creationId xmlns:p14="http://schemas.microsoft.com/office/powerpoint/2010/main" val="3446230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BD427-CC21-6113-E7E1-FA89710252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A4442EC-F1EF-25D4-4BA2-72426884E2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6B29CB-030C-C0C0-F813-B128574DCFD0}"/>
              </a:ext>
            </a:extLst>
          </p:cNvPr>
          <p:cNvSpPr>
            <a:spLocks noGrp="1"/>
          </p:cNvSpPr>
          <p:nvPr>
            <p:ph type="dt" sz="half" idx="10"/>
          </p:nvPr>
        </p:nvSpPr>
        <p:spPr/>
        <p:txBody>
          <a:bodyPr/>
          <a:lstStyle/>
          <a:p>
            <a:fld id="{0786DB7A-DDCE-405B-9AB5-2522EAFE5214}" type="datetimeFigureOut">
              <a:rPr lang="en-IN" smtClean="0"/>
              <a:t>19-01-2024</a:t>
            </a:fld>
            <a:endParaRPr lang="en-IN"/>
          </a:p>
        </p:txBody>
      </p:sp>
      <p:sp>
        <p:nvSpPr>
          <p:cNvPr id="5" name="Footer Placeholder 4">
            <a:extLst>
              <a:ext uri="{FF2B5EF4-FFF2-40B4-BE49-F238E27FC236}">
                <a16:creationId xmlns:a16="http://schemas.microsoft.com/office/drawing/2014/main" id="{607C4ED5-0392-4790-29B0-F8E7B2D283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53C00A-2B62-9241-5861-9AB0A77C87C1}"/>
              </a:ext>
            </a:extLst>
          </p:cNvPr>
          <p:cNvSpPr>
            <a:spLocks noGrp="1"/>
          </p:cNvSpPr>
          <p:nvPr>
            <p:ph type="sldNum" sz="quarter" idx="12"/>
          </p:nvPr>
        </p:nvSpPr>
        <p:spPr/>
        <p:txBody>
          <a:bodyPr/>
          <a:lstStyle/>
          <a:p>
            <a:fld id="{FC512417-6807-4695-B3F5-DAEB23D2DBE3}" type="slidenum">
              <a:rPr lang="en-IN" smtClean="0"/>
              <a:t>‹#›</a:t>
            </a:fld>
            <a:endParaRPr lang="en-IN"/>
          </a:p>
        </p:txBody>
      </p:sp>
    </p:spTree>
    <p:extLst>
      <p:ext uri="{BB962C8B-B14F-4D97-AF65-F5344CB8AC3E}">
        <p14:creationId xmlns:p14="http://schemas.microsoft.com/office/powerpoint/2010/main" val="626505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6AEFF-3485-9CDF-C09E-41BCFCAB8C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123DBFD-E3BB-5681-84F8-AA0D257421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0ECF02-8608-5292-08C4-4FC38B2EE413}"/>
              </a:ext>
            </a:extLst>
          </p:cNvPr>
          <p:cNvSpPr>
            <a:spLocks noGrp="1"/>
          </p:cNvSpPr>
          <p:nvPr>
            <p:ph type="dt" sz="half" idx="10"/>
          </p:nvPr>
        </p:nvSpPr>
        <p:spPr/>
        <p:txBody>
          <a:bodyPr/>
          <a:lstStyle/>
          <a:p>
            <a:fld id="{0786DB7A-DDCE-405B-9AB5-2522EAFE5214}" type="datetimeFigureOut">
              <a:rPr lang="en-IN" smtClean="0"/>
              <a:t>19-01-2024</a:t>
            </a:fld>
            <a:endParaRPr lang="en-IN"/>
          </a:p>
        </p:txBody>
      </p:sp>
      <p:sp>
        <p:nvSpPr>
          <p:cNvPr id="5" name="Footer Placeholder 4">
            <a:extLst>
              <a:ext uri="{FF2B5EF4-FFF2-40B4-BE49-F238E27FC236}">
                <a16:creationId xmlns:a16="http://schemas.microsoft.com/office/drawing/2014/main" id="{EF20533A-4B67-9307-11DC-CD4D95C384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C35AEA-7917-C411-3AB2-2E3FBC72A3C2}"/>
              </a:ext>
            </a:extLst>
          </p:cNvPr>
          <p:cNvSpPr>
            <a:spLocks noGrp="1"/>
          </p:cNvSpPr>
          <p:nvPr>
            <p:ph type="sldNum" sz="quarter" idx="12"/>
          </p:nvPr>
        </p:nvSpPr>
        <p:spPr/>
        <p:txBody>
          <a:bodyPr/>
          <a:lstStyle/>
          <a:p>
            <a:fld id="{FC512417-6807-4695-B3F5-DAEB23D2DBE3}" type="slidenum">
              <a:rPr lang="en-IN" smtClean="0"/>
              <a:t>‹#›</a:t>
            </a:fld>
            <a:endParaRPr lang="en-IN"/>
          </a:p>
        </p:txBody>
      </p:sp>
    </p:spTree>
    <p:extLst>
      <p:ext uri="{BB962C8B-B14F-4D97-AF65-F5344CB8AC3E}">
        <p14:creationId xmlns:p14="http://schemas.microsoft.com/office/powerpoint/2010/main" val="148491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2194A-0D9A-1F60-598B-ACEB66EB971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CF2448-FA84-3410-83B6-15EC7DE150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21E8D8-F232-3D14-1869-998C24C600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174D7FF-371F-6903-C11F-70CE52942CBE}"/>
              </a:ext>
            </a:extLst>
          </p:cNvPr>
          <p:cNvSpPr>
            <a:spLocks noGrp="1"/>
          </p:cNvSpPr>
          <p:nvPr>
            <p:ph type="dt" sz="half" idx="10"/>
          </p:nvPr>
        </p:nvSpPr>
        <p:spPr/>
        <p:txBody>
          <a:bodyPr/>
          <a:lstStyle/>
          <a:p>
            <a:fld id="{0786DB7A-DDCE-405B-9AB5-2522EAFE5214}" type="datetimeFigureOut">
              <a:rPr lang="en-IN" smtClean="0"/>
              <a:t>19-01-2024</a:t>
            </a:fld>
            <a:endParaRPr lang="en-IN"/>
          </a:p>
        </p:txBody>
      </p:sp>
      <p:sp>
        <p:nvSpPr>
          <p:cNvPr id="6" name="Footer Placeholder 5">
            <a:extLst>
              <a:ext uri="{FF2B5EF4-FFF2-40B4-BE49-F238E27FC236}">
                <a16:creationId xmlns:a16="http://schemas.microsoft.com/office/drawing/2014/main" id="{DDC6B8D0-A5D1-0660-5077-DD6959467E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6C0F2C-80BB-6D71-6EA2-40EAB7727F27}"/>
              </a:ext>
            </a:extLst>
          </p:cNvPr>
          <p:cNvSpPr>
            <a:spLocks noGrp="1"/>
          </p:cNvSpPr>
          <p:nvPr>
            <p:ph type="sldNum" sz="quarter" idx="12"/>
          </p:nvPr>
        </p:nvSpPr>
        <p:spPr/>
        <p:txBody>
          <a:bodyPr/>
          <a:lstStyle/>
          <a:p>
            <a:fld id="{FC512417-6807-4695-B3F5-DAEB23D2DBE3}" type="slidenum">
              <a:rPr lang="en-IN" smtClean="0"/>
              <a:t>‹#›</a:t>
            </a:fld>
            <a:endParaRPr lang="en-IN"/>
          </a:p>
        </p:txBody>
      </p:sp>
    </p:spTree>
    <p:extLst>
      <p:ext uri="{BB962C8B-B14F-4D97-AF65-F5344CB8AC3E}">
        <p14:creationId xmlns:p14="http://schemas.microsoft.com/office/powerpoint/2010/main" val="228477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A2A99-8FD9-C361-8EBB-A3324FCBB15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5F995B-47C7-ECCB-5FCA-AAE92DAC05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D0D9CD-B65C-B691-F573-1113B203F1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D0DD39A-E669-00AE-5384-7A3AD192AE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580EA2-5754-D80C-FDDE-DE4A92BF91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4388986-1A13-B8C2-E656-164556433B95}"/>
              </a:ext>
            </a:extLst>
          </p:cNvPr>
          <p:cNvSpPr>
            <a:spLocks noGrp="1"/>
          </p:cNvSpPr>
          <p:nvPr>
            <p:ph type="dt" sz="half" idx="10"/>
          </p:nvPr>
        </p:nvSpPr>
        <p:spPr/>
        <p:txBody>
          <a:bodyPr/>
          <a:lstStyle/>
          <a:p>
            <a:fld id="{0786DB7A-DDCE-405B-9AB5-2522EAFE5214}" type="datetimeFigureOut">
              <a:rPr lang="en-IN" smtClean="0"/>
              <a:t>19-01-2024</a:t>
            </a:fld>
            <a:endParaRPr lang="en-IN"/>
          </a:p>
        </p:txBody>
      </p:sp>
      <p:sp>
        <p:nvSpPr>
          <p:cNvPr id="8" name="Footer Placeholder 7">
            <a:extLst>
              <a:ext uri="{FF2B5EF4-FFF2-40B4-BE49-F238E27FC236}">
                <a16:creationId xmlns:a16="http://schemas.microsoft.com/office/drawing/2014/main" id="{8C112802-5983-D24B-BF44-76452A2D947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5C09649-1192-00BC-5E23-E118C3C0BE05}"/>
              </a:ext>
            </a:extLst>
          </p:cNvPr>
          <p:cNvSpPr>
            <a:spLocks noGrp="1"/>
          </p:cNvSpPr>
          <p:nvPr>
            <p:ph type="sldNum" sz="quarter" idx="12"/>
          </p:nvPr>
        </p:nvSpPr>
        <p:spPr/>
        <p:txBody>
          <a:bodyPr/>
          <a:lstStyle/>
          <a:p>
            <a:fld id="{FC512417-6807-4695-B3F5-DAEB23D2DBE3}" type="slidenum">
              <a:rPr lang="en-IN" smtClean="0"/>
              <a:t>‹#›</a:t>
            </a:fld>
            <a:endParaRPr lang="en-IN"/>
          </a:p>
        </p:txBody>
      </p:sp>
    </p:spTree>
    <p:extLst>
      <p:ext uri="{BB962C8B-B14F-4D97-AF65-F5344CB8AC3E}">
        <p14:creationId xmlns:p14="http://schemas.microsoft.com/office/powerpoint/2010/main" val="2057548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77F54-C67C-E0D2-43D8-DC900B34D5B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2F7063A-E229-BA00-7AD8-52723D4E36A6}"/>
              </a:ext>
            </a:extLst>
          </p:cNvPr>
          <p:cNvSpPr>
            <a:spLocks noGrp="1"/>
          </p:cNvSpPr>
          <p:nvPr>
            <p:ph type="dt" sz="half" idx="10"/>
          </p:nvPr>
        </p:nvSpPr>
        <p:spPr/>
        <p:txBody>
          <a:bodyPr/>
          <a:lstStyle/>
          <a:p>
            <a:fld id="{0786DB7A-DDCE-405B-9AB5-2522EAFE5214}" type="datetimeFigureOut">
              <a:rPr lang="en-IN" smtClean="0"/>
              <a:t>19-01-2024</a:t>
            </a:fld>
            <a:endParaRPr lang="en-IN"/>
          </a:p>
        </p:txBody>
      </p:sp>
      <p:sp>
        <p:nvSpPr>
          <p:cNvPr id="4" name="Footer Placeholder 3">
            <a:extLst>
              <a:ext uri="{FF2B5EF4-FFF2-40B4-BE49-F238E27FC236}">
                <a16:creationId xmlns:a16="http://schemas.microsoft.com/office/drawing/2014/main" id="{45EC4E67-C14D-2DC2-A227-01F211E7031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D43A67F-BF76-887D-50AA-9A9F85164DB2}"/>
              </a:ext>
            </a:extLst>
          </p:cNvPr>
          <p:cNvSpPr>
            <a:spLocks noGrp="1"/>
          </p:cNvSpPr>
          <p:nvPr>
            <p:ph type="sldNum" sz="quarter" idx="12"/>
          </p:nvPr>
        </p:nvSpPr>
        <p:spPr/>
        <p:txBody>
          <a:bodyPr/>
          <a:lstStyle/>
          <a:p>
            <a:fld id="{FC512417-6807-4695-B3F5-DAEB23D2DBE3}" type="slidenum">
              <a:rPr lang="en-IN" smtClean="0"/>
              <a:t>‹#›</a:t>
            </a:fld>
            <a:endParaRPr lang="en-IN"/>
          </a:p>
        </p:txBody>
      </p:sp>
    </p:spTree>
    <p:extLst>
      <p:ext uri="{BB962C8B-B14F-4D97-AF65-F5344CB8AC3E}">
        <p14:creationId xmlns:p14="http://schemas.microsoft.com/office/powerpoint/2010/main" val="1994812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A3682-E308-B62A-1072-0D311C4C8DE5}"/>
              </a:ext>
            </a:extLst>
          </p:cNvPr>
          <p:cNvSpPr>
            <a:spLocks noGrp="1"/>
          </p:cNvSpPr>
          <p:nvPr>
            <p:ph type="dt" sz="half" idx="10"/>
          </p:nvPr>
        </p:nvSpPr>
        <p:spPr/>
        <p:txBody>
          <a:bodyPr/>
          <a:lstStyle/>
          <a:p>
            <a:fld id="{0786DB7A-DDCE-405B-9AB5-2522EAFE5214}" type="datetimeFigureOut">
              <a:rPr lang="en-IN" smtClean="0"/>
              <a:t>19-01-2024</a:t>
            </a:fld>
            <a:endParaRPr lang="en-IN"/>
          </a:p>
        </p:txBody>
      </p:sp>
      <p:sp>
        <p:nvSpPr>
          <p:cNvPr id="3" name="Footer Placeholder 2">
            <a:extLst>
              <a:ext uri="{FF2B5EF4-FFF2-40B4-BE49-F238E27FC236}">
                <a16:creationId xmlns:a16="http://schemas.microsoft.com/office/drawing/2014/main" id="{A32B4B83-8AA3-BB90-1445-521EF2A1C7F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32A5C58-1C5E-8E34-78D1-6AFCCFD042F7}"/>
              </a:ext>
            </a:extLst>
          </p:cNvPr>
          <p:cNvSpPr>
            <a:spLocks noGrp="1"/>
          </p:cNvSpPr>
          <p:nvPr>
            <p:ph type="sldNum" sz="quarter" idx="12"/>
          </p:nvPr>
        </p:nvSpPr>
        <p:spPr/>
        <p:txBody>
          <a:bodyPr/>
          <a:lstStyle/>
          <a:p>
            <a:fld id="{FC512417-6807-4695-B3F5-DAEB23D2DBE3}" type="slidenum">
              <a:rPr lang="en-IN" smtClean="0"/>
              <a:t>‹#›</a:t>
            </a:fld>
            <a:endParaRPr lang="en-IN"/>
          </a:p>
        </p:txBody>
      </p:sp>
    </p:spTree>
    <p:extLst>
      <p:ext uri="{BB962C8B-B14F-4D97-AF65-F5344CB8AC3E}">
        <p14:creationId xmlns:p14="http://schemas.microsoft.com/office/powerpoint/2010/main" val="803792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F4414-2D11-9969-1AB5-13EB6A1CF0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B024EAA-50B7-9212-844B-6C07620A61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8659FA7-03E3-D13A-1B55-47137F3E32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EA66B2-DC98-2DB2-2517-A367DE393F14}"/>
              </a:ext>
            </a:extLst>
          </p:cNvPr>
          <p:cNvSpPr>
            <a:spLocks noGrp="1"/>
          </p:cNvSpPr>
          <p:nvPr>
            <p:ph type="dt" sz="half" idx="10"/>
          </p:nvPr>
        </p:nvSpPr>
        <p:spPr/>
        <p:txBody>
          <a:bodyPr/>
          <a:lstStyle/>
          <a:p>
            <a:fld id="{0786DB7A-DDCE-405B-9AB5-2522EAFE5214}" type="datetimeFigureOut">
              <a:rPr lang="en-IN" smtClean="0"/>
              <a:t>19-01-2024</a:t>
            </a:fld>
            <a:endParaRPr lang="en-IN"/>
          </a:p>
        </p:txBody>
      </p:sp>
      <p:sp>
        <p:nvSpPr>
          <p:cNvPr id="6" name="Footer Placeholder 5">
            <a:extLst>
              <a:ext uri="{FF2B5EF4-FFF2-40B4-BE49-F238E27FC236}">
                <a16:creationId xmlns:a16="http://schemas.microsoft.com/office/drawing/2014/main" id="{D12235D7-B18F-ACB1-75AD-2FD577F7DA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90F4B21-4B97-D44C-002D-2DF14F90E11B}"/>
              </a:ext>
            </a:extLst>
          </p:cNvPr>
          <p:cNvSpPr>
            <a:spLocks noGrp="1"/>
          </p:cNvSpPr>
          <p:nvPr>
            <p:ph type="sldNum" sz="quarter" idx="12"/>
          </p:nvPr>
        </p:nvSpPr>
        <p:spPr/>
        <p:txBody>
          <a:bodyPr/>
          <a:lstStyle/>
          <a:p>
            <a:fld id="{FC512417-6807-4695-B3F5-DAEB23D2DBE3}" type="slidenum">
              <a:rPr lang="en-IN" smtClean="0"/>
              <a:t>‹#›</a:t>
            </a:fld>
            <a:endParaRPr lang="en-IN"/>
          </a:p>
        </p:txBody>
      </p:sp>
    </p:spTree>
    <p:extLst>
      <p:ext uri="{BB962C8B-B14F-4D97-AF65-F5344CB8AC3E}">
        <p14:creationId xmlns:p14="http://schemas.microsoft.com/office/powerpoint/2010/main" val="124017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9D20-950F-9700-9F99-C649D6A3A2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4D77AC2-A06A-B267-6C1E-3F879FF4EC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2960202-035F-6484-3D47-687F7A900D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3A1C00-9AFD-1DE9-4F43-71059AF71D19}"/>
              </a:ext>
            </a:extLst>
          </p:cNvPr>
          <p:cNvSpPr>
            <a:spLocks noGrp="1"/>
          </p:cNvSpPr>
          <p:nvPr>
            <p:ph type="dt" sz="half" idx="10"/>
          </p:nvPr>
        </p:nvSpPr>
        <p:spPr/>
        <p:txBody>
          <a:bodyPr/>
          <a:lstStyle/>
          <a:p>
            <a:fld id="{0786DB7A-DDCE-405B-9AB5-2522EAFE5214}" type="datetimeFigureOut">
              <a:rPr lang="en-IN" smtClean="0"/>
              <a:t>19-01-2024</a:t>
            </a:fld>
            <a:endParaRPr lang="en-IN"/>
          </a:p>
        </p:txBody>
      </p:sp>
      <p:sp>
        <p:nvSpPr>
          <p:cNvPr id="6" name="Footer Placeholder 5">
            <a:extLst>
              <a:ext uri="{FF2B5EF4-FFF2-40B4-BE49-F238E27FC236}">
                <a16:creationId xmlns:a16="http://schemas.microsoft.com/office/drawing/2014/main" id="{BBEF4CAD-FC03-9CA8-CCB6-58F3F081E3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38AF6F-F8CD-D993-CA0A-B129ED1D45D4}"/>
              </a:ext>
            </a:extLst>
          </p:cNvPr>
          <p:cNvSpPr>
            <a:spLocks noGrp="1"/>
          </p:cNvSpPr>
          <p:nvPr>
            <p:ph type="sldNum" sz="quarter" idx="12"/>
          </p:nvPr>
        </p:nvSpPr>
        <p:spPr/>
        <p:txBody>
          <a:bodyPr/>
          <a:lstStyle/>
          <a:p>
            <a:fld id="{FC512417-6807-4695-B3F5-DAEB23D2DBE3}" type="slidenum">
              <a:rPr lang="en-IN" smtClean="0"/>
              <a:t>‹#›</a:t>
            </a:fld>
            <a:endParaRPr lang="en-IN"/>
          </a:p>
        </p:txBody>
      </p:sp>
    </p:spTree>
    <p:extLst>
      <p:ext uri="{BB962C8B-B14F-4D97-AF65-F5344CB8AC3E}">
        <p14:creationId xmlns:p14="http://schemas.microsoft.com/office/powerpoint/2010/main" val="3064923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90EB0-6B02-C9BB-8515-B103800D13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367A28C-8EA4-C010-9A0E-F4FB7A644F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FF3BB1-BBCC-62E4-C042-0B1E209449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86DB7A-DDCE-405B-9AB5-2522EAFE5214}" type="datetimeFigureOut">
              <a:rPr lang="en-IN" smtClean="0"/>
              <a:t>19-01-2024</a:t>
            </a:fld>
            <a:endParaRPr lang="en-IN"/>
          </a:p>
        </p:txBody>
      </p:sp>
      <p:sp>
        <p:nvSpPr>
          <p:cNvPr id="5" name="Footer Placeholder 4">
            <a:extLst>
              <a:ext uri="{FF2B5EF4-FFF2-40B4-BE49-F238E27FC236}">
                <a16:creationId xmlns:a16="http://schemas.microsoft.com/office/drawing/2014/main" id="{0EE9C841-726C-CC58-4FCA-E9C2678B63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5E28679-1EBA-237F-7133-15DF69854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12417-6807-4695-B3F5-DAEB23D2DBE3}" type="slidenum">
              <a:rPr lang="en-IN" smtClean="0"/>
              <a:t>‹#›</a:t>
            </a:fld>
            <a:endParaRPr lang="en-IN"/>
          </a:p>
        </p:txBody>
      </p:sp>
    </p:spTree>
    <p:extLst>
      <p:ext uri="{BB962C8B-B14F-4D97-AF65-F5344CB8AC3E}">
        <p14:creationId xmlns:p14="http://schemas.microsoft.com/office/powerpoint/2010/main" val="281713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D697EF-9D59-F565-F3B8-F313C6B2B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788"/>
            <a:ext cx="12192000" cy="6977575"/>
          </a:xfrm>
          <a:prstGeom prst="rect">
            <a:avLst/>
          </a:prstGeom>
        </p:spPr>
      </p:pic>
      <p:sp>
        <p:nvSpPr>
          <p:cNvPr id="4" name="TextBox 3">
            <a:extLst>
              <a:ext uri="{FF2B5EF4-FFF2-40B4-BE49-F238E27FC236}">
                <a16:creationId xmlns:a16="http://schemas.microsoft.com/office/drawing/2014/main" id="{630553E2-42B0-DAF4-D457-52C0712A2A45}"/>
              </a:ext>
            </a:extLst>
          </p:cNvPr>
          <p:cNvSpPr txBox="1"/>
          <p:nvPr/>
        </p:nvSpPr>
        <p:spPr>
          <a:xfrm>
            <a:off x="3592285" y="2883159"/>
            <a:ext cx="6708710" cy="769441"/>
          </a:xfrm>
          <a:prstGeom prst="rect">
            <a:avLst/>
          </a:prstGeom>
          <a:noFill/>
        </p:spPr>
        <p:txBody>
          <a:bodyPr wrap="square" rtlCol="0">
            <a:spAutoFit/>
          </a:bodyPr>
          <a:lstStyle/>
          <a:p>
            <a:r>
              <a:rPr lang="en-US" sz="4400" b="1" dirty="0"/>
              <a:t>OBJECT DETECTION</a:t>
            </a:r>
            <a:endParaRPr lang="en-IN" sz="4400" b="1" dirty="0"/>
          </a:p>
        </p:txBody>
      </p:sp>
      <p:sp>
        <p:nvSpPr>
          <p:cNvPr id="5" name="TextBox 4">
            <a:extLst>
              <a:ext uri="{FF2B5EF4-FFF2-40B4-BE49-F238E27FC236}">
                <a16:creationId xmlns:a16="http://schemas.microsoft.com/office/drawing/2014/main" id="{B6E10357-E29A-79FD-8193-847EDA1F5507}"/>
              </a:ext>
            </a:extLst>
          </p:cNvPr>
          <p:cNvSpPr txBox="1"/>
          <p:nvPr/>
        </p:nvSpPr>
        <p:spPr>
          <a:xfrm>
            <a:off x="2034073" y="3652600"/>
            <a:ext cx="4973217" cy="1477328"/>
          </a:xfrm>
          <a:prstGeom prst="rect">
            <a:avLst/>
          </a:prstGeom>
          <a:noFill/>
        </p:spPr>
        <p:txBody>
          <a:bodyPr wrap="square" rtlCol="0">
            <a:spAutoFit/>
          </a:bodyPr>
          <a:lstStyle/>
          <a:p>
            <a:r>
              <a:rPr lang="en-US" b="1" dirty="0"/>
              <a:t>Team Members:</a:t>
            </a:r>
          </a:p>
          <a:p>
            <a:r>
              <a:rPr lang="en-US" dirty="0"/>
              <a:t>G. Srinadh – 20B21A4225</a:t>
            </a:r>
          </a:p>
          <a:p>
            <a:r>
              <a:rPr lang="en-US" dirty="0"/>
              <a:t>G. Ram Sundar – 20B21A4219</a:t>
            </a:r>
          </a:p>
          <a:p>
            <a:r>
              <a:rPr lang="en-US" dirty="0"/>
              <a:t>M. Karthik – 20B21A4269</a:t>
            </a:r>
          </a:p>
          <a:p>
            <a:r>
              <a:rPr lang="en-US" dirty="0"/>
              <a:t>Hanuman Kasi – 20B21A4240 </a:t>
            </a:r>
            <a:endParaRPr lang="en-IN" dirty="0"/>
          </a:p>
        </p:txBody>
      </p:sp>
    </p:spTree>
    <p:extLst>
      <p:ext uri="{BB962C8B-B14F-4D97-AF65-F5344CB8AC3E}">
        <p14:creationId xmlns:p14="http://schemas.microsoft.com/office/powerpoint/2010/main" val="443769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
              <a:schemeClr val="accent6">
                <a:lumMod val="60000"/>
                <a:lumOff val="40000"/>
              </a:schemeClr>
            </a:gs>
            <a:gs pos="100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46053C-32BD-2737-41ED-13E0E0B168AF}"/>
              </a:ext>
            </a:extLst>
          </p:cNvPr>
          <p:cNvSpPr txBox="1"/>
          <p:nvPr/>
        </p:nvSpPr>
        <p:spPr>
          <a:xfrm>
            <a:off x="2743200" y="533400"/>
            <a:ext cx="7286625" cy="707886"/>
          </a:xfrm>
          <a:prstGeom prst="rect">
            <a:avLst/>
          </a:prstGeom>
          <a:noFill/>
        </p:spPr>
        <p:txBody>
          <a:bodyPr wrap="square" rtlCol="0">
            <a:spAutoFit/>
          </a:bodyPr>
          <a:lstStyle/>
          <a:p>
            <a:pPr algn="ctr"/>
            <a:r>
              <a:rPr lang="en-US" sz="4000" b="1" dirty="0">
                <a:latin typeface="Arial Black" panose="020B0A04020102020204" pitchFamily="34" charset="0"/>
              </a:rPr>
              <a:t>VIDEO OF THE PROJECT</a:t>
            </a:r>
            <a:endParaRPr lang="en-IN" sz="4000" b="1" dirty="0">
              <a:latin typeface="Arial Black" panose="020B0A04020102020204" pitchFamily="34" charset="0"/>
            </a:endParaRPr>
          </a:p>
        </p:txBody>
      </p:sp>
      <p:sp>
        <p:nvSpPr>
          <p:cNvPr id="3" name="TextBox 2">
            <a:extLst>
              <a:ext uri="{FF2B5EF4-FFF2-40B4-BE49-F238E27FC236}">
                <a16:creationId xmlns:a16="http://schemas.microsoft.com/office/drawing/2014/main" id="{29914DFF-7EE0-7833-D415-479690D7A113}"/>
              </a:ext>
            </a:extLst>
          </p:cNvPr>
          <p:cNvSpPr txBox="1"/>
          <p:nvPr/>
        </p:nvSpPr>
        <p:spPr>
          <a:xfrm>
            <a:off x="1698171" y="1912776"/>
            <a:ext cx="9573209" cy="1200329"/>
          </a:xfrm>
          <a:prstGeom prst="rect">
            <a:avLst/>
          </a:prstGeom>
          <a:noFill/>
        </p:spPr>
        <p:txBody>
          <a:bodyPr wrap="square" rtlCol="0">
            <a:spAutoFit/>
          </a:bodyPr>
          <a:lstStyle/>
          <a:p>
            <a:r>
              <a:rPr lang="en-IN" sz="3600" dirty="0"/>
              <a:t>https://drive.google.com/file/d/1AQ6eOeyFdqP5M_fZd2bvRvWwrNZ5OXTF/view?usp=sharing</a:t>
            </a:r>
          </a:p>
        </p:txBody>
      </p:sp>
    </p:spTree>
    <p:extLst>
      <p:ext uri="{BB962C8B-B14F-4D97-AF65-F5344CB8AC3E}">
        <p14:creationId xmlns:p14="http://schemas.microsoft.com/office/powerpoint/2010/main" val="2320330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F3D91-6780-7427-E9E0-41B5C704A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2529256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D22EFB9-4564-AA7A-261D-28A02BF6BFF3}"/>
              </a:ext>
            </a:extLst>
          </p:cNvPr>
          <p:cNvSpPr txBox="1"/>
          <p:nvPr/>
        </p:nvSpPr>
        <p:spPr>
          <a:xfrm>
            <a:off x="-410547" y="2628781"/>
            <a:ext cx="6354147" cy="1600438"/>
          </a:xfrm>
          <a:prstGeom prst="rect">
            <a:avLst/>
          </a:prstGeom>
          <a:noFill/>
        </p:spPr>
        <p:txBody>
          <a:bodyPr wrap="square" rtlCol="0">
            <a:spAutoFit/>
          </a:bodyPr>
          <a:lstStyle/>
          <a:p>
            <a:pPr algn="ctr"/>
            <a:r>
              <a:rPr lang="en-US" sz="4400" b="1" dirty="0">
                <a:latin typeface="Arial Black" panose="020B0A04020102020204" pitchFamily="34" charset="0"/>
              </a:rPr>
              <a:t>OBJECT</a:t>
            </a:r>
          </a:p>
          <a:p>
            <a:r>
              <a:rPr lang="en-US" sz="5400" b="1" dirty="0">
                <a:latin typeface="Arial Black" panose="020B0A04020102020204" pitchFamily="34" charset="0"/>
              </a:rPr>
              <a:t>    DETECTION</a:t>
            </a:r>
            <a:endParaRPr lang="en-IN" sz="5400" b="1" dirty="0">
              <a:latin typeface="Arial Black" panose="020B0A04020102020204" pitchFamily="34" charset="0"/>
            </a:endParaRPr>
          </a:p>
        </p:txBody>
      </p:sp>
      <p:pic>
        <p:nvPicPr>
          <p:cNvPr id="3" name="Picture 2">
            <a:extLst>
              <a:ext uri="{FF2B5EF4-FFF2-40B4-BE49-F238E27FC236}">
                <a16:creationId xmlns:a16="http://schemas.microsoft.com/office/drawing/2014/main" id="{356022E7-5910-D9AB-3066-9D8EADAC9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0735" y="97971"/>
            <a:ext cx="7019730" cy="6662058"/>
          </a:xfrm>
          <a:prstGeom prst="rect">
            <a:avLst/>
          </a:prstGeom>
          <a:ln>
            <a:noFill/>
          </a:ln>
          <a:effectLst>
            <a:softEdge rad="112500"/>
          </a:effectLst>
        </p:spPr>
      </p:pic>
    </p:spTree>
    <p:extLst>
      <p:ext uri="{BB962C8B-B14F-4D97-AF65-F5344CB8AC3E}">
        <p14:creationId xmlns:p14="http://schemas.microsoft.com/office/powerpoint/2010/main" val="3867435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60000"/>
                <a:lumOff val="4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A2018-4C26-B2F4-A656-23E91881EE1C}"/>
              </a:ext>
            </a:extLst>
          </p:cNvPr>
          <p:cNvSpPr>
            <a:spLocks noGrp="1"/>
          </p:cNvSpPr>
          <p:nvPr>
            <p:ph type="title"/>
          </p:nvPr>
        </p:nvSpPr>
        <p:spPr/>
        <p:txBody>
          <a:bodyPr/>
          <a:lstStyle/>
          <a:p>
            <a:r>
              <a:rPr lang="en-US" b="1" dirty="0">
                <a:latin typeface="Arial Black" panose="020B0A04020102020204" pitchFamily="34" charset="0"/>
              </a:rPr>
              <a:t>Abstract:</a:t>
            </a:r>
            <a:endParaRPr lang="en-IN"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233258FA-2703-29C4-596F-343554CC0289}"/>
              </a:ext>
            </a:extLst>
          </p:cNvPr>
          <p:cNvSpPr>
            <a:spLocks noGrp="1"/>
          </p:cNvSpPr>
          <p:nvPr>
            <p:ph idx="1"/>
          </p:nvPr>
        </p:nvSpPr>
        <p:spPr/>
        <p:txBody>
          <a:bodyPr/>
          <a:lstStyle/>
          <a:p>
            <a:pPr marL="0" indent="0">
              <a:buNone/>
            </a:pPr>
            <a:r>
              <a:rPr lang="en-US" dirty="0"/>
              <a:t>Our project focuses on developing a robust and efficient object detection system using state-of-the-art deep learning techniques. We aim to address real-world challenges in various domains, such as autonomous driving and surveillance. By leveraging advanced neural network architectures and optimizing inference speed, our solution offers accurate and rapid object detection, promising significant advancements in safety and automation.</a:t>
            </a:r>
            <a:endParaRPr lang="en-IN" dirty="0"/>
          </a:p>
        </p:txBody>
      </p:sp>
    </p:spTree>
    <p:extLst>
      <p:ext uri="{BB962C8B-B14F-4D97-AF65-F5344CB8AC3E}">
        <p14:creationId xmlns:p14="http://schemas.microsoft.com/office/powerpoint/2010/main" val="2125976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7B36B1-7CFC-220F-0801-2D6D24725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525520" y="35560"/>
            <a:ext cx="8666480" cy="6786880"/>
          </a:xfrm>
          <a:prstGeom prst="rect">
            <a:avLst/>
          </a:prstGeom>
          <a:ln>
            <a:noFill/>
          </a:ln>
          <a:effectLst>
            <a:softEdge rad="112500"/>
          </a:effectLst>
        </p:spPr>
      </p:pic>
      <p:sp>
        <p:nvSpPr>
          <p:cNvPr id="6" name="TextBox 5">
            <a:extLst>
              <a:ext uri="{FF2B5EF4-FFF2-40B4-BE49-F238E27FC236}">
                <a16:creationId xmlns:a16="http://schemas.microsoft.com/office/drawing/2014/main" id="{C4D9B5C9-9E77-B98F-FFDD-2BB278FE6AF3}"/>
              </a:ext>
            </a:extLst>
          </p:cNvPr>
          <p:cNvSpPr txBox="1"/>
          <p:nvPr/>
        </p:nvSpPr>
        <p:spPr>
          <a:xfrm>
            <a:off x="0" y="1997839"/>
            <a:ext cx="3637280" cy="2862322"/>
          </a:xfrm>
          <a:prstGeom prst="rect">
            <a:avLst/>
          </a:prstGeom>
          <a:noFill/>
        </p:spPr>
        <p:txBody>
          <a:bodyPr wrap="square" rtlCol="0">
            <a:spAutoFit/>
          </a:bodyPr>
          <a:lstStyle/>
          <a:p>
            <a:pPr algn="ctr"/>
            <a:r>
              <a:rPr lang="en-US" sz="6000" b="1" dirty="0"/>
              <a:t>What is object Detection?</a:t>
            </a:r>
            <a:endParaRPr lang="en-IN" sz="6000" b="1" dirty="0"/>
          </a:p>
        </p:txBody>
      </p:sp>
      <p:sp>
        <p:nvSpPr>
          <p:cNvPr id="7" name="TextBox 6">
            <a:extLst>
              <a:ext uri="{FF2B5EF4-FFF2-40B4-BE49-F238E27FC236}">
                <a16:creationId xmlns:a16="http://schemas.microsoft.com/office/drawing/2014/main" id="{F73F5788-A2A7-A343-1570-5B63D5E5EBD7}"/>
              </a:ext>
            </a:extLst>
          </p:cNvPr>
          <p:cNvSpPr txBox="1"/>
          <p:nvPr/>
        </p:nvSpPr>
        <p:spPr>
          <a:xfrm>
            <a:off x="3860800" y="1294904"/>
            <a:ext cx="5313680" cy="4893647"/>
          </a:xfrm>
          <a:prstGeom prst="rect">
            <a:avLst/>
          </a:prstGeom>
          <a:noFill/>
        </p:spPr>
        <p:txBody>
          <a:bodyPr wrap="square" rtlCol="0">
            <a:spAutoFit/>
          </a:bodyPr>
          <a:lstStyle/>
          <a:p>
            <a:r>
              <a:rPr lang="en-US" sz="2400" b="0" i="0" dirty="0">
                <a:solidFill>
                  <a:schemeClr val="accent1">
                    <a:lumMod val="50000"/>
                  </a:schemeClr>
                </a:solidFill>
                <a:effectLst/>
                <a:latin typeface="Söhne"/>
              </a:rPr>
              <a:t>Object detection is a computer vision task that involves identifying and locating objects of interest within an image or a video stream.</a:t>
            </a:r>
          </a:p>
          <a:p>
            <a:endParaRPr lang="en-US" sz="2400" dirty="0">
              <a:solidFill>
                <a:schemeClr val="accent1">
                  <a:lumMod val="50000"/>
                </a:schemeClr>
              </a:solidFill>
              <a:latin typeface="Söhne"/>
            </a:endParaRPr>
          </a:p>
          <a:p>
            <a:r>
              <a:rPr lang="en-US" sz="2400" b="0" i="0" dirty="0">
                <a:solidFill>
                  <a:schemeClr val="accent1">
                    <a:lumMod val="50000"/>
                  </a:schemeClr>
                </a:solidFill>
                <a:effectLst/>
                <a:latin typeface="Google Sans"/>
              </a:rPr>
              <a:t>With this kind of identification and localization, object detection can be used to count objects in a scene and determine and track their precise locations, all while accurately labeling them.</a:t>
            </a:r>
            <a:endParaRPr lang="en-US" sz="2400" b="0" i="0" dirty="0">
              <a:solidFill>
                <a:schemeClr val="accent1">
                  <a:lumMod val="50000"/>
                </a:schemeClr>
              </a:solidFill>
              <a:effectLst/>
              <a:latin typeface="Söhne"/>
            </a:endParaRPr>
          </a:p>
          <a:p>
            <a:endParaRPr lang="en-US" sz="2400" dirty="0">
              <a:solidFill>
                <a:schemeClr val="accent1">
                  <a:lumMod val="75000"/>
                </a:schemeClr>
              </a:solidFill>
              <a:latin typeface="Söhne"/>
            </a:endParaRPr>
          </a:p>
          <a:p>
            <a:endParaRPr lang="en-IN" sz="2400" dirty="0">
              <a:solidFill>
                <a:schemeClr val="accent1">
                  <a:lumMod val="75000"/>
                </a:schemeClr>
              </a:solidFill>
            </a:endParaRPr>
          </a:p>
        </p:txBody>
      </p:sp>
    </p:spTree>
    <p:extLst>
      <p:ext uri="{BB962C8B-B14F-4D97-AF65-F5344CB8AC3E}">
        <p14:creationId xmlns:p14="http://schemas.microsoft.com/office/powerpoint/2010/main" val="3002572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DE946E-2746-283B-04A1-C14125E1A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436498" cy="6858000"/>
          </a:xfrm>
          <a:prstGeom prst="rect">
            <a:avLst/>
          </a:prstGeom>
          <a:ln>
            <a:noFill/>
          </a:ln>
          <a:effectLst>
            <a:softEdge rad="112500"/>
          </a:effectLst>
        </p:spPr>
      </p:pic>
      <p:sp>
        <p:nvSpPr>
          <p:cNvPr id="4" name="TextBox 3">
            <a:extLst>
              <a:ext uri="{FF2B5EF4-FFF2-40B4-BE49-F238E27FC236}">
                <a16:creationId xmlns:a16="http://schemas.microsoft.com/office/drawing/2014/main" id="{A4D50EDC-088B-3D17-B99D-72CE16F3EBF0}"/>
              </a:ext>
            </a:extLst>
          </p:cNvPr>
          <p:cNvSpPr txBox="1"/>
          <p:nvPr/>
        </p:nvSpPr>
        <p:spPr>
          <a:xfrm>
            <a:off x="7436498" y="447869"/>
            <a:ext cx="5477070" cy="707886"/>
          </a:xfrm>
          <a:prstGeom prst="rect">
            <a:avLst/>
          </a:prstGeom>
          <a:noFill/>
        </p:spPr>
        <p:txBody>
          <a:bodyPr wrap="square" rtlCol="0">
            <a:spAutoFit/>
          </a:bodyPr>
          <a:lstStyle/>
          <a:p>
            <a:r>
              <a:rPr lang="en-US" sz="4000" b="1" dirty="0">
                <a:latin typeface="High Tower Text" panose="02040502050506030303" pitchFamily="18" charset="0"/>
              </a:rPr>
              <a:t>ARCHITECTURE</a:t>
            </a:r>
            <a:endParaRPr lang="en-IN" sz="4000" b="1" dirty="0">
              <a:latin typeface="High Tower Text" panose="02040502050506030303" pitchFamily="18" charset="0"/>
            </a:endParaRPr>
          </a:p>
        </p:txBody>
      </p:sp>
      <p:pic>
        <p:nvPicPr>
          <p:cNvPr id="6" name="Picture 5">
            <a:extLst>
              <a:ext uri="{FF2B5EF4-FFF2-40B4-BE49-F238E27FC236}">
                <a16:creationId xmlns:a16="http://schemas.microsoft.com/office/drawing/2014/main" id="{49752E6B-C865-1B39-C67A-5A93E247F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1141" y="1603624"/>
            <a:ext cx="4478695" cy="4333069"/>
          </a:xfrm>
          <a:prstGeom prst="rect">
            <a:avLst/>
          </a:prstGeom>
          <a:ln>
            <a:noFill/>
          </a:ln>
          <a:effectLst>
            <a:softEdge rad="112500"/>
          </a:effectLst>
        </p:spPr>
      </p:pic>
      <p:sp>
        <p:nvSpPr>
          <p:cNvPr id="7" name="TextBox 6">
            <a:extLst>
              <a:ext uri="{FF2B5EF4-FFF2-40B4-BE49-F238E27FC236}">
                <a16:creationId xmlns:a16="http://schemas.microsoft.com/office/drawing/2014/main" id="{006F10DF-E929-F78E-4642-1087231D9607}"/>
              </a:ext>
            </a:extLst>
          </p:cNvPr>
          <p:cNvSpPr txBox="1"/>
          <p:nvPr/>
        </p:nvSpPr>
        <p:spPr>
          <a:xfrm>
            <a:off x="209940" y="412789"/>
            <a:ext cx="7016619" cy="6032421"/>
          </a:xfrm>
          <a:prstGeom prst="rect">
            <a:avLst/>
          </a:prstGeom>
          <a:noFill/>
        </p:spPr>
        <p:txBody>
          <a:bodyPr wrap="square" rtlCol="0">
            <a:spAutoFit/>
          </a:bodyPr>
          <a:lstStyle/>
          <a:p>
            <a:pPr algn="just"/>
            <a:r>
              <a:rPr lang="en-US" b="0" i="0" dirty="0">
                <a:solidFill>
                  <a:schemeClr val="tx1">
                    <a:lumMod val="95000"/>
                    <a:lumOff val="5000"/>
                  </a:schemeClr>
                </a:solidFill>
                <a:effectLst/>
                <a:latin typeface="Söhne"/>
              </a:rPr>
              <a:t>The architecture of the object detection application involves a combination of components, including Flask, OpenCV, and model files.</a:t>
            </a:r>
          </a:p>
          <a:p>
            <a:pPr algn="just"/>
            <a:endParaRPr lang="en-US" dirty="0">
              <a:solidFill>
                <a:schemeClr val="tx1">
                  <a:lumMod val="95000"/>
                  <a:lumOff val="5000"/>
                </a:schemeClr>
              </a:solidFill>
              <a:latin typeface="Söhne"/>
            </a:endParaRPr>
          </a:p>
          <a:p>
            <a:pPr algn="just"/>
            <a:r>
              <a:rPr lang="en-US" dirty="0">
                <a:solidFill>
                  <a:srgbClr val="FFFF00"/>
                </a:solidFill>
                <a:latin typeface="Sitka Small Semibold" pitchFamily="2" charset="0"/>
              </a:rPr>
              <a:t>FLASK:</a:t>
            </a:r>
          </a:p>
          <a:p>
            <a:pPr algn="just"/>
            <a:r>
              <a:rPr lang="en-US" b="0" i="0" dirty="0">
                <a:solidFill>
                  <a:schemeClr val="tx1">
                    <a:lumMod val="95000"/>
                    <a:lumOff val="5000"/>
                  </a:schemeClr>
                </a:solidFill>
                <a:effectLst/>
                <a:latin typeface="Söhne"/>
              </a:rPr>
              <a:t>Flask is a web framework for Python that serves as the backbone of the application. It provides the infrastructure for building web applications, handling HTTP requests, and serving web pages.</a:t>
            </a:r>
          </a:p>
          <a:p>
            <a:pPr algn="just"/>
            <a:endParaRPr lang="en-US" dirty="0">
              <a:solidFill>
                <a:schemeClr val="tx1">
                  <a:lumMod val="95000"/>
                  <a:lumOff val="5000"/>
                </a:schemeClr>
              </a:solidFill>
              <a:latin typeface="Söhne"/>
            </a:endParaRPr>
          </a:p>
          <a:p>
            <a:pPr algn="just"/>
            <a:r>
              <a:rPr lang="en-US" b="1" dirty="0">
                <a:solidFill>
                  <a:srgbClr val="FFFF00"/>
                </a:solidFill>
                <a:latin typeface="Sitka Small Semibold" pitchFamily="2" charset="0"/>
              </a:rPr>
              <a:t>Open-CV:</a:t>
            </a:r>
          </a:p>
          <a:p>
            <a:pPr algn="just"/>
            <a:r>
              <a:rPr lang="en-US" b="0" i="0" dirty="0">
                <a:solidFill>
                  <a:schemeClr val="tx1">
                    <a:lumMod val="95000"/>
                    <a:lumOff val="5000"/>
                  </a:schemeClr>
                </a:solidFill>
                <a:effectLst/>
                <a:latin typeface="Söhne"/>
              </a:rPr>
              <a:t>OpenCV is a powerful open-source computer vision library that provides a wide range of tools and functions for image and video processing, including object detection.</a:t>
            </a:r>
          </a:p>
          <a:p>
            <a:pPr algn="just"/>
            <a:endParaRPr lang="en-US" dirty="0">
              <a:solidFill>
                <a:schemeClr val="tx1">
                  <a:lumMod val="95000"/>
                  <a:lumOff val="5000"/>
                </a:schemeClr>
              </a:solidFill>
              <a:latin typeface="Söhne"/>
            </a:endParaRPr>
          </a:p>
          <a:p>
            <a:pPr algn="just"/>
            <a:r>
              <a:rPr lang="en-US" b="1" dirty="0">
                <a:solidFill>
                  <a:srgbClr val="FFFF00"/>
                </a:solidFill>
                <a:latin typeface="Sitka Small Semibold" pitchFamily="2" charset="0"/>
              </a:rPr>
              <a:t>Model files:</a:t>
            </a:r>
          </a:p>
          <a:p>
            <a:pPr algn="just"/>
            <a:r>
              <a:rPr lang="en-US" dirty="0">
                <a:solidFill>
                  <a:schemeClr val="tx1">
                    <a:lumMod val="95000"/>
                    <a:lumOff val="5000"/>
                  </a:schemeClr>
                </a:solidFill>
                <a:latin typeface="Söhne"/>
              </a:rPr>
              <a:t>Model files are pre-trained deep learning models used for Object Detection.</a:t>
            </a:r>
          </a:p>
          <a:p>
            <a:pPr marL="285750" indent="-285750" algn="just">
              <a:buFont typeface="Arial" panose="020B0604020202020204" pitchFamily="34" charset="0"/>
              <a:buChar char="•"/>
            </a:pPr>
            <a:r>
              <a:rPr lang="en-US" dirty="0">
                <a:solidFill>
                  <a:schemeClr val="tx1">
                    <a:lumMod val="95000"/>
                    <a:lumOff val="5000"/>
                  </a:schemeClr>
                </a:solidFill>
                <a:latin typeface="Söhne"/>
              </a:rPr>
              <a:t>‘</a:t>
            </a:r>
            <a:r>
              <a:rPr lang="en-US" b="1" dirty="0">
                <a:solidFill>
                  <a:schemeClr val="tx1">
                    <a:lumMod val="95000"/>
                    <a:lumOff val="5000"/>
                  </a:schemeClr>
                </a:solidFill>
                <a:latin typeface="Söhne"/>
              </a:rPr>
              <a:t>frozen_interface_graph.pb’: </a:t>
            </a:r>
            <a:r>
              <a:rPr lang="en-US" dirty="0">
                <a:solidFill>
                  <a:schemeClr val="tx1">
                    <a:lumMod val="95000"/>
                    <a:lumOff val="5000"/>
                  </a:schemeClr>
                </a:solidFill>
                <a:latin typeface="Söhne"/>
              </a:rPr>
              <a:t>This file contains the pre-trained model’s architecture and learned parameters</a:t>
            </a:r>
          </a:p>
          <a:p>
            <a:pPr marL="285750" indent="-285750" algn="just">
              <a:buFont typeface="Arial" panose="020B0604020202020204" pitchFamily="34" charset="0"/>
              <a:buChar char="•"/>
            </a:pPr>
            <a:r>
              <a:rPr lang="en-US" dirty="0">
                <a:solidFill>
                  <a:schemeClr val="tx1">
                    <a:lumMod val="95000"/>
                    <a:lumOff val="5000"/>
                  </a:schemeClr>
                </a:solidFill>
                <a:latin typeface="Söhne"/>
              </a:rPr>
              <a:t>‘</a:t>
            </a:r>
            <a:r>
              <a:rPr lang="en-US" b="1" dirty="0">
                <a:solidFill>
                  <a:schemeClr val="tx1">
                    <a:lumMod val="95000"/>
                    <a:lumOff val="5000"/>
                  </a:schemeClr>
                </a:solidFill>
                <a:latin typeface="Söhne"/>
              </a:rPr>
              <a:t>ssd_mobilenet_v3_large_cocc_2020_01_14.pbtxt’: </a:t>
            </a:r>
            <a:r>
              <a:rPr lang="en-US" dirty="0">
                <a:solidFill>
                  <a:schemeClr val="tx1">
                    <a:lumMod val="95000"/>
                    <a:lumOff val="5000"/>
                  </a:schemeClr>
                </a:solidFill>
                <a:latin typeface="Söhne"/>
              </a:rPr>
              <a:t>This file contains the model’s configuration and metadata.</a:t>
            </a:r>
          </a:p>
          <a:p>
            <a:pPr algn="just"/>
            <a:endParaRPr lang="en-US" sz="1400" b="1" dirty="0">
              <a:solidFill>
                <a:srgbClr val="FFFF00"/>
              </a:solidFill>
              <a:latin typeface="Sitka Small Semibold" pitchFamily="2" charset="0"/>
            </a:endParaRPr>
          </a:p>
          <a:p>
            <a:pPr algn="just"/>
            <a:endParaRPr lang="en-IN" sz="1200" b="1" dirty="0">
              <a:solidFill>
                <a:srgbClr val="FFFF00"/>
              </a:solidFill>
              <a:latin typeface="Sitka Small Semibold" pitchFamily="2" charset="0"/>
            </a:endParaRPr>
          </a:p>
        </p:txBody>
      </p:sp>
      <p:grpSp>
        <p:nvGrpSpPr>
          <p:cNvPr id="13" name="Group 12">
            <a:extLst>
              <a:ext uri="{FF2B5EF4-FFF2-40B4-BE49-F238E27FC236}">
                <a16:creationId xmlns:a16="http://schemas.microsoft.com/office/drawing/2014/main" id="{CBE3171A-89B4-FD80-733C-97367A2209BF}"/>
              </a:ext>
            </a:extLst>
          </p:cNvPr>
          <p:cNvGrpSpPr/>
          <p:nvPr/>
        </p:nvGrpSpPr>
        <p:grpSpPr>
          <a:xfrm>
            <a:off x="7595118" y="1094491"/>
            <a:ext cx="4105470" cy="122529"/>
            <a:chOff x="7595118" y="1094491"/>
            <a:chExt cx="4105470" cy="122529"/>
          </a:xfrm>
        </p:grpSpPr>
        <p:cxnSp>
          <p:nvCxnSpPr>
            <p:cNvPr id="5" name="Straight Connector 4">
              <a:extLst>
                <a:ext uri="{FF2B5EF4-FFF2-40B4-BE49-F238E27FC236}">
                  <a16:creationId xmlns:a16="http://schemas.microsoft.com/office/drawing/2014/main" id="{7D604676-9660-3235-5ED9-6A8A186676D1}"/>
                </a:ext>
              </a:extLst>
            </p:cNvPr>
            <p:cNvCxnSpPr>
              <a:cxnSpLocks/>
            </p:cNvCxnSpPr>
            <p:nvPr/>
          </p:nvCxnSpPr>
          <p:spPr>
            <a:xfrm>
              <a:off x="7595118" y="1155755"/>
              <a:ext cx="1884784" cy="0"/>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EDA4FE50-A8E8-9AE4-2C1D-87E0057ED14D}"/>
                </a:ext>
              </a:extLst>
            </p:cNvPr>
            <p:cNvCxnSpPr>
              <a:cxnSpLocks/>
            </p:cNvCxnSpPr>
            <p:nvPr/>
          </p:nvCxnSpPr>
          <p:spPr>
            <a:xfrm>
              <a:off x="9722498" y="1155755"/>
              <a:ext cx="1978090" cy="0"/>
            </a:xfrm>
            <a:prstGeom prst="line">
              <a:avLst/>
            </a:prstGeom>
          </p:spPr>
          <p:style>
            <a:lnRef idx="2">
              <a:schemeClr val="dk1"/>
            </a:lnRef>
            <a:fillRef idx="0">
              <a:schemeClr val="dk1"/>
            </a:fillRef>
            <a:effectRef idx="1">
              <a:schemeClr val="dk1"/>
            </a:effectRef>
            <a:fontRef idx="minor">
              <a:schemeClr val="tx1"/>
            </a:fontRef>
          </p:style>
        </p:cxnSp>
        <p:sp>
          <p:nvSpPr>
            <p:cNvPr id="12" name="Oval 11">
              <a:extLst>
                <a:ext uri="{FF2B5EF4-FFF2-40B4-BE49-F238E27FC236}">
                  <a16:creationId xmlns:a16="http://schemas.microsoft.com/office/drawing/2014/main" id="{73A06DDA-FB67-8FA5-0FA3-319AD475064C}"/>
                </a:ext>
              </a:extLst>
            </p:cNvPr>
            <p:cNvSpPr/>
            <p:nvPr/>
          </p:nvSpPr>
          <p:spPr>
            <a:xfrm>
              <a:off x="9521890" y="1094491"/>
              <a:ext cx="167951" cy="12252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88688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6B607D4-34DE-CDF2-23E9-9DDCFE01B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58808" cy="6858000"/>
          </a:xfrm>
          <a:prstGeom prst="rect">
            <a:avLst/>
          </a:prstGeom>
          <a:ln>
            <a:noFill/>
          </a:ln>
          <a:effectLst>
            <a:softEdge rad="112500"/>
          </a:effectLst>
        </p:spPr>
      </p:pic>
      <p:sp>
        <p:nvSpPr>
          <p:cNvPr id="12" name="TextBox 11">
            <a:extLst>
              <a:ext uri="{FF2B5EF4-FFF2-40B4-BE49-F238E27FC236}">
                <a16:creationId xmlns:a16="http://schemas.microsoft.com/office/drawing/2014/main" id="{F0AC83B7-DB45-8873-A305-6CC4FD5774DF}"/>
              </a:ext>
            </a:extLst>
          </p:cNvPr>
          <p:cNvSpPr txBox="1"/>
          <p:nvPr/>
        </p:nvSpPr>
        <p:spPr>
          <a:xfrm>
            <a:off x="261257" y="233265"/>
            <a:ext cx="8238931" cy="6463308"/>
          </a:xfrm>
          <a:prstGeom prst="rect">
            <a:avLst/>
          </a:prstGeom>
          <a:noFill/>
        </p:spPr>
        <p:txBody>
          <a:bodyPr wrap="square" rtlCol="0">
            <a:spAutoFit/>
          </a:bodyPr>
          <a:lstStyle/>
          <a:p>
            <a:r>
              <a:rPr lang="en-US" b="1" dirty="0"/>
              <a:t>1.Image Decoding.</a:t>
            </a:r>
          </a:p>
          <a:p>
            <a:r>
              <a:rPr lang="en-IN" sz="1600" dirty="0"/>
              <a:t>The application starts by decoding the uploaded image. This involves reading and decoding the image data to convert it into a format that can be pre-processed by OpenCV libraries</a:t>
            </a:r>
          </a:p>
          <a:p>
            <a:endParaRPr lang="en-IN" sz="1600" dirty="0"/>
          </a:p>
          <a:p>
            <a:r>
              <a:rPr lang="en-IN" b="1" dirty="0"/>
              <a:t>2.Aspect Ratio Preservation.</a:t>
            </a:r>
          </a:p>
          <a:p>
            <a:r>
              <a:rPr lang="en-US" sz="1600" b="0" i="0" dirty="0">
                <a:solidFill>
                  <a:schemeClr val="tx1">
                    <a:lumMod val="95000"/>
                    <a:lumOff val="5000"/>
                  </a:schemeClr>
                </a:solidFill>
                <a:effectLst/>
                <a:latin typeface="Söhne"/>
              </a:rPr>
              <a:t>The application adjusts the image size while preserving its original aspect ratio to prevent distortion of objects within the image.</a:t>
            </a:r>
          </a:p>
          <a:p>
            <a:endParaRPr lang="en-US" sz="1600" dirty="0">
              <a:solidFill>
                <a:schemeClr val="tx1">
                  <a:lumMod val="95000"/>
                  <a:lumOff val="5000"/>
                </a:schemeClr>
              </a:solidFill>
              <a:latin typeface="Söhne"/>
            </a:endParaRPr>
          </a:p>
          <a:p>
            <a:r>
              <a:rPr lang="en-US" b="1" dirty="0">
                <a:solidFill>
                  <a:schemeClr val="tx1">
                    <a:lumMod val="95000"/>
                    <a:lumOff val="5000"/>
                  </a:schemeClr>
                </a:solidFill>
                <a:latin typeface="Söhne"/>
              </a:rPr>
              <a:t>3.Resizing.</a:t>
            </a:r>
          </a:p>
          <a:p>
            <a:r>
              <a:rPr lang="en-US" sz="1600" b="0" i="0" dirty="0">
                <a:solidFill>
                  <a:schemeClr val="tx1">
                    <a:lumMod val="95000"/>
                    <a:lumOff val="5000"/>
                  </a:schemeClr>
                </a:solidFill>
                <a:effectLst/>
                <a:latin typeface="Söhne"/>
              </a:rPr>
              <a:t>The application resizes the image to meet the model's input size requirements, with a new width of 320 pixels while preserving the aspect ratio.</a:t>
            </a:r>
          </a:p>
          <a:p>
            <a:endParaRPr lang="en-US" sz="1600" dirty="0">
              <a:solidFill>
                <a:schemeClr val="tx1">
                  <a:lumMod val="95000"/>
                  <a:lumOff val="5000"/>
                </a:schemeClr>
              </a:solidFill>
              <a:latin typeface="Söhne"/>
            </a:endParaRPr>
          </a:p>
          <a:p>
            <a:r>
              <a:rPr lang="en-US" b="1" dirty="0">
                <a:solidFill>
                  <a:schemeClr val="tx1">
                    <a:lumMod val="95000"/>
                    <a:lumOff val="5000"/>
                  </a:schemeClr>
                </a:solidFill>
                <a:latin typeface="Söhne"/>
              </a:rPr>
              <a:t>4.Input size adjustments.</a:t>
            </a:r>
          </a:p>
          <a:p>
            <a:r>
              <a:rPr lang="en-US" sz="1600" dirty="0">
                <a:solidFill>
                  <a:schemeClr val="tx1">
                    <a:lumMod val="95000"/>
                    <a:lumOff val="5000"/>
                  </a:schemeClr>
                </a:solidFill>
                <a:latin typeface="Söhne"/>
              </a:rPr>
              <a:t>The model's input size is adapted to match the resized image dimensions using the `model.setInputSize()` function in the code.</a:t>
            </a:r>
          </a:p>
          <a:p>
            <a:endParaRPr lang="en-IN" sz="1600" b="1" dirty="0">
              <a:solidFill>
                <a:schemeClr val="tx1">
                  <a:lumMod val="95000"/>
                  <a:lumOff val="5000"/>
                </a:schemeClr>
              </a:solidFill>
            </a:endParaRPr>
          </a:p>
          <a:p>
            <a:r>
              <a:rPr lang="en-IN" b="1" dirty="0">
                <a:solidFill>
                  <a:schemeClr val="tx1">
                    <a:lumMod val="95000"/>
                    <a:lumOff val="5000"/>
                  </a:schemeClr>
                </a:solidFill>
              </a:rPr>
              <a:t>5.Normalization.</a:t>
            </a:r>
          </a:p>
          <a:p>
            <a:r>
              <a:rPr lang="en-US" sz="1600" dirty="0">
                <a:solidFill>
                  <a:schemeClr val="tx1">
                    <a:lumMod val="95000"/>
                    <a:lumOff val="5000"/>
                  </a:schemeClr>
                </a:solidFill>
              </a:rPr>
              <a:t>The application normalizes the image by adjusting pixel values using functions like `model.setInputScale()`, </a:t>
            </a:r>
            <a:r>
              <a:rPr lang="en-US" sz="1600" b="1" dirty="0">
                <a:solidFill>
                  <a:schemeClr val="tx1">
                    <a:lumMod val="95000"/>
                    <a:lumOff val="5000"/>
                  </a:schemeClr>
                </a:solidFill>
              </a:rPr>
              <a:t>`model.setInputMean()`, </a:t>
            </a:r>
            <a:r>
              <a:rPr lang="en-US" sz="1600" dirty="0">
                <a:solidFill>
                  <a:schemeClr val="tx1">
                    <a:lumMod val="95000"/>
                    <a:lumOff val="5000"/>
                  </a:schemeClr>
                </a:solidFill>
              </a:rPr>
              <a:t>and </a:t>
            </a:r>
            <a:r>
              <a:rPr lang="en-US" sz="1600" b="1" dirty="0">
                <a:solidFill>
                  <a:schemeClr val="tx1">
                    <a:lumMod val="95000"/>
                    <a:lumOff val="5000"/>
                  </a:schemeClr>
                </a:solidFill>
              </a:rPr>
              <a:t>`model.setInputSwapRB()` </a:t>
            </a:r>
            <a:r>
              <a:rPr lang="en-US" sz="1600" dirty="0">
                <a:solidFill>
                  <a:schemeClr val="tx1">
                    <a:lumMod val="95000"/>
                    <a:lumOff val="5000"/>
                  </a:schemeClr>
                </a:solidFill>
              </a:rPr>
              <a:t>to ensure they fall within the desired range for the model's input.</a:t>
            </a:r>
          </a:p>
          <a:p>
            <a:endParaRPr lang="en-US" dirty="0">
              <a:solidFill>
                <a:schemeClr val="tx1">
                  <a:lumMod val="95000"/>
                  <a:lumOff val="5000"/>
                </a:schemeClr>
              </a:solidFill>
            </a:endParaRPr>
          </a:p>
          <a:p>
            <a:r>
              <a:rPr lang="en-US" b="1" dirty="0">
                <a:solidFill>
                  <a:schemeClr val="tx1">
                    <a:lumMod val="95000"/>
                    <a:lumOff val="5000"/>
                  </a:schemeClr>
                </a:solidFill>
              </a:rPr>
              <a:t>6.Other preprocessing steps.</a:t>
            </a:r>
          </a:p>
          <a:p>
            <a:r>
              <a:rPr lang="en-US" sz="1600" dirty="0">
                <a:solidFill>
                  <a:schemeClr val="tx1">
                    <a:lumMod val="95000"/>
                    <a:lumOff val="5000"/>
                  </a:schemeClr>
                </a:solidFill>
              </a:rPr>
              <a:t>Additional preprocessing steps, such as color space conversions, data type conversions, and channel reordering, may be needed based on the model's specific requirements.</a:t>
            </a:r>
            <a:endParaRPr lang="en-IN" sz="1600" dirty="0">
              <a:solidFill>
                <a:schemeClr val="tx1">
                  <a:lumMod val="95000"/>
                  <a:lumOff val="5000"/>
                </a:schemeClr>
              </a:solidFill>
            </a:endParaRPr>
          </a:p>
          <a:p>
            <a:endParaRPr lang="en-IN" sz="1600" dirty="0"/>
          </a:p>
        </p:txBody>
      </p:sp>
      <p:sp>
        <p:nvSpPr>
          <p:cNvPr id="13" name="TextBox 12">
            <a:extLst>
              <a:ext uri="{FF2B5EF4-FFF2-40B4-BE49-F238E27FC236}">
                <a16:creationId xmlns:a16="http://schemas.microsoft.com/office/drawing/2014/main" id="{414CE5A9-8ADC-8FC6-3561-4532D59A759A}"/>
              </a:ext>
            </a:extLst>
          </p:cNvPr>
          <p:cNvSpPr txBox="1"/>
          <p:nvPr/>
        </p:nvSpPr>
        <p:spPr>
          <a:xfrm>
            <a:off x="8920065" y="1689929"/>
            <a:ext cx="2992016" cy="3231654"/>
          </a:xfrm>
          <a:prstGeom prst="rect">
            <a:avLst/>
          </a:prstGeom>
          <a:noFill/>
        </p:spPr>
        <p:txBody>
          <a:bodyPr wrap="square" rtlCol="0">
            <a:spAutoFit/>
          </a:bodyPr>
          <a:lstStyle/>
          <a:p>
            <a:pPr algn="ctr"/>
            <a:r>
              <a:rPr lang="en-US" sz="4000" b="1" dirty="0">
                <a:latin typeface="Sitka Small Semibold" pitchFamily="2" charset="0"/>
              </a:rPr>
              <a:t>Pre</a:t>
            </a:r>
          </a:p>
          <a:p>
            <a:pPr algn="ctr"/>
            <a:r>
              <a:rPr lang="en-US" sz="3600" b="1" dirty="0">
                <a:latin typeface="Sitka Small Semibold" pitchFamily="2" charset="0"/>
              </a:rPr>
              <a:t>Processing</a:t>
            </a:r>
            <a:r>
              <a:rPr lang="en-US" sz="4000" dirty="0">
                <a:latin typeface="Sitka Small Semibold" pitchFamily="2" charset="0"/>
              </a:rPr>
              <a:t> </a:t>
            </a:r>
          </a:p>
          <a:p>
            <a:pPr algn="ctr"/>
            <a:r>
              <a:rPr lang="en-US" sz="4400" b="1" dirty="0">
                <a:latin typeface="Sitka Small Semibold" pitchFamily="2" charset="0"/>
              </a:rPr>
              <a:t>of an</a:t>
            </a:r>
          </a:p>
          <a:p>
            <a:pPr algn="ctr"/>
            <a:r>
              <a:rPr lang="en-US" sz="7200" b="1" dirty="0">
                <a:latin typeface="Arial Rounded MT Bold" panose="020F0704030504030204" pitchFamily="34" charset="0"/>
              </a:rPr>
              <a:t>Image</a:t>
            </a:r>
            <a:endParaRPr lang="en-IN" sz="7200" b="1" dirty="0">
              <a:latin typeface="Arial Rounded MT Bold" panose="020F0704030504030204" pitchFamily="34" charset="0"/>
            </a:endParaRPr>
          </a:p>
        </p:txBody>
      </p:sp>
    </p:spTree>
    <p:extLst>
      <p:ext uri="{BB962C8B-B14F-4D97-AF65-F5344CB8AC3E}">
        <p14:creationId xmlns:p14="http://schemas.microsoft.com/office/powerpoint/2010/main" val="4262188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
              <a:schemeClr val="accent5">
                <a:lumMod val="20000"/>
                <a:lumOff val="80000"/>
              </a:schemeClr>
            </a:gs>
            <a:gs pos="100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D4EADA-8B8F-E5ED-2B7A-D04B918007A5}"/>
              </a:ext>
            </a:extLst>
          </p:cNvPr>
          <p:cNvSpPr txBox="1"/>
          <p:nvPr/>
        </p:nvSpPr>
        <p:spPr>
          <a:xfrm>
            <a:off x="828675" y="514350"/>
            <a:ext cx="5572125" cy="830997"/>
          </a:xfrm>
          <a:prstGeom prst="rect">
            <a:avLst/>
          </a:prstGeom>
          <a:noFill/>
        </p:spPr>
        <p:txBody>
          <a:bodyPr wrap="square" rtlCol="0">
            <a:spAutoFit/>
          </a:bodyPr>
          <a:lstStyle/>
          <a:p>
            <a:r>
              <a:rPr lang="en-US" sz="4800" b="1" dirty="0">
                <a:latin typeface="Arial Black" panose="020B0A04020102020204" pitchFamily="34" charset="0"/>
              </a:rPr>
              <a:t>Algorithm:</a:t>
            </a:r>
            <a:endParaRPr lang="en-IN" sz="4800" b="1" dirty="0">
              <a:latin typeface="Arial Black" panose="020B0A04020102020204" pitchFamily="34" charset="0"/>
            </a:endParaRPr>
          </a:p>
        </p:txBody>
      </p:sp>
      <p:sp>
        <p:nvSpPr>
          <p:cNvPr id="3" name="TextBox 2">
            <a:extLst>
              <a:ext uri="{FF2B5EF4-FFF2-40B4-BE49-F238E27FC236}">
                <a16:creationId xmlns:a16="http://schemas.microsoft.com/office/drawing/2014/main" id="{C1159AA0-DD41-B8D1-FFEF-21E9BD81309F}"/>
              </a:ext>
            </a:extLst>
          </p:cNvPr>
          <p:cNvSpPr txBox="1"/>
          <p:nvPr/>
        </p:nvSpPr>
        <p:spPr>
          <a:xfrm>
            <a:off x="933449" y="1819275"/>
            <a:ext cx="9105901" cy="2677656"/>
          </a:xfrm>
          <a:prstGeom prst="rect">
            <a:avLst/>
          </a:prstGeom>
          <a:noFill/>
        </p:spPr>
        <p:txBody>
          <a:bodyPr wrap="square" rtlCol="0">
            <a:spAutoFit/>
          </a:bodyPr>
          <a:lstStyle/>
          <a:p>
            <a:r>
              <a:rPr lang="en-US" sz="2400" dirty="0"/>
              <a:t>In my flask application, I have implemented object detection using the </a:t>
            </a:r>
            <a:r>
              <a:rPr lang="en-US" sz="2400" b="1" dirty="0"/>
              <a:t>Single Shot Multibox Detector(SSD)</a:t>
            </a:r>
            <a:r>
              <a:rPr lang="en-US" sz="2400" dirty="0"/>
              <a:t> algorithm. The specific model used is based on the </a:t>
            </a:r>
            <a:r>
              <a:rPr lang="en-US" sz="2400" b="1" dirty="0"/>
              <a:t>MobileNetV3 </a:t>
            </a:r>
            <a:r>
              <a:rPr lang="en-US" sz="2400" dirty="0"/>
              <a:t>architecture, indicated by the files.</a:t>
            </a:r>
          </a:p>
          <a:p>
            <a:r>
              <a:rPr lang="en-US" sz="2400" b="1" dirty="0"/>
              <a:t>‘ssd_mobilenet_v3_large_coco_2020_01_14.pbtxt’ </a:t>
            </a:r>
            <a:r>
              <a:rPr lang="en-US" sz="2400" dirty="0"/>
              <a:t>and </a:t>
            </a:r>
            <a:r>
              <a:rPr lang="en-US" sz="2400" b="1" dirty="0"/>
              <a:t>‘frozen_inference_graph.pb.’</a:t>
            </a:r>
            <a:endParaRPr lang="en-US" sz="2400" dirty="0"/>
          </a:p>
          <a:p>
            <a:r>
              <a:rPr lang="en-US" sz="2400" dirty="0"/>
              <a:t>This algorithm is known for its real-time-object detection capabilities and is widely used in computer vision tasks.</a:t>
            </a:r>
            <a:endParaRPr lang="en-IN" sz="2400" dirty="0"/>
          </a:p>
        </p:txBody>
      </p:sp>
    </p:spTree>
    <p:extLst>
      <p:ext uri="{BB962C8B-B14F-4D97-AF65-F5344CB8AC3E}">
        <p14:creationId xmlns:p14="http://schemas.microsoft.com/office/powerpoint/2010/main" val="4160451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DC216C-CC69-2545-45E5-A937B6639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7436" y="0"/>
            <a:ext cx="7974563" cy="6858000"/>
          </a:xfrm>
          <a:prstGeom prst="rect">
            <a:avLst/>
          </a:prstGeom>
          <a:ln>
            <a:noFill/>
          </a:ln>
          <a:effectLst>
            <a:softEdge rad="112500"/>
          </a:effectLst>
        </p:spPr>
      </p:pic>
      <p:sp>
        <p:nvSpPr>
          <p:cNvPr id="4" name="TextBox 3">
            <a:extLst>
              <a:ext uri="{FF2B5EF4-FFF2-40B4-BE49-F238E27FC236}">
                <a16:creationId xmlns:a16="http://schemas.microsoft.com/office/drawing/2014/main" id="{9B3687F8-4469-587D-0B25-2F3EAEF3432A}"/>
              </a:ext>
            </a:extLst>
          </p:cNvPr>
          <p:cNvSpPr txBox="1"/>
          <p:nvPr/>
        </p:nvSpPr>
        <p:spPr>
          <a:xfrm>
            <a:off x="494521" y="457200"/>
            <a:ext cx="3415005" cy="2308324"/>
          </a:xfrm>
          <a:prstGeom prst="rect">
            <a:avLst/>
          </a:prstGeom>
          <a:noFill/>
        </p:spPr>
        <p:txBody>
          <a:bodyPr wrap="square" rtlCol="0">
            <a:spAutoFit/>
          </a:bodyPr>
          <a:lstStyle/>
          <a:p>
            <a:pPr algn="ctr"/>
            <a:r>
              <a:rPr lang="en-US" sz="4800" dirty="0">
                <a:latin typeface="Arial Black" panose="020B0A04020102020204" pitchFamily="34" charset="0"/>
              </a:rPr>
              <a:t>Scope of object detection</a:t>
            </a:r>
            <a:endParaRPr lang="en-IN" sz="4800" dirty="0">
              <a:latin typeface="Arial Black" panose="020B0A04020102020204" pitchFamily="34" charset="0"/>
            </a:endParaRPr>
          </a:p>
        </p:txBody>
      </p:sp>
      <p:pic>
        <p:nvPicPr>
          <p:cNvPr id="6" name="Picture 5">
            <a:extLst>
              <a:ext uri="{FF2B5EF4-FFF2-40B4-BE49-F238E27FC236}">
                <a16:creationId xmlns:a16="http://schemas.microsoft.com/office/drawing/2014/main" id="{777D2C6B-AC73-425C-9A3F-619CC6086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21" y="2765524"/>
            <a:ext cx="3290596" cy="3900197"/>
          </a:xfrm>
          <a:prstGeom prst="rect">
            <a:avLst/>
          </a:prstGeom>
          <a:ln>
            <a:noFill/>
          </a:ln>
          <a:effectLst>
            <a:softEdge rad="112500"/>
          </a:effectLst>
        </p:spPr>
      </p:pic>
      <p:sp>
        <p:nvSpPr>
          <p:cNvPr id="7" name="TextBox 6">
            <a:extLst>
              <a:ext uri="{FF2B5EF4-FFF2-40B4-BE49-F238E27FC236}">
                <a16:creationId xmlns:a16="http://schemas.microsoft.com/office/drawing/2014/main" id="{C346EBAD-EF43-A83F-1F27-77B133485901}"/>
              </a:ext>
            </a:extLst>
          </p:cNvPr>
          <p:cNvSpPr txBox="1"/>
          <p:nvPr/>
        </p:nvSpPr>
        <p:spPr>
          <a:xfrm>
            <a:off x="4861249" y="1074509"/>
            <a:ext cx="5533054" cy="4708981"/>
          </a:xfrm>
          <a:prstGeom prst="rect">
            <a:avLst/>
          </a:prstGeom>
          <a:noFill/>
        </p:spPr>
        <p:txBody>
          <a:bodyPr wrap="square" rtlCol="0">
            <a:spAutoFit/>
          </a:bodyPr>
          <a:lstStyle/>
          <a:p>
            <a:pPr marL="342900" indent="-342900">
              <a:buFont typeface="+mj-lt"/>
              <a:buAutoNum type="arabicPeriod"/>
            </a:pPr>
            <a:r>
              <a:rPr lang="en-US" sz="2000" dirty="0">
                <a:solidFill>
                  <a:schemeClr val="bg1"/>
                </a:solidFill>
              </a:rPr>
              <a:t>Autonomous vehicles</a:t>
            </a:r>
          </a:p>
          <a:p>
            <a:pPr marL="342900" indent="-342900">
              <a:buFont typeface="+mj-lt"/>
              <a:buAutoNum type="arabicPeriod"/>
            </a:pPr>
            <a:r>
              <a:rPr lang="en-US" sz="2000" dirty="0">
                <a:solidFill>
                  <a:schemeClr val="bg1"/>
                </a:solidFill>
              </a:rPr>
              <a:t>Security and surveillance</a:t>
            </a:r>
          </a:p>
          <a:p>
            <a:pPr marL="342900" indent="-342900">
              <a:buFont typeface="+mj-lt"/>
              <a:buAutoNum type="arabicPeriod"/>
            </a:pPr>
            <a:r>
              <a:rPr lang="en-US" sz="2000" dirty="0">
                <a:solidFill>
                  <a:schemeClr val="bg1"/>
                </a:solidFill>
              </a:rPr>
              <a:t>Retail and inventory Management</a:t>
            </a:r>
          </a:p>
          <a:p>
            <a:pPr marL="342900" indent="-342900">
              <a:buFont typeface="+mj-lt"/>
              <a:buAutoNum type="arabicPeriod"/>
            </a:pPr>
            <a:r>
              <a:rPr lang="en-US" sz="2000" dirty="0">
                <a:solidFill>
                  <a:schemeClr val="bg1"/>
                </a:solidFill>
              </a:rPr>
              <a:t>Medical Imaging</a:t>
            </a:r>
          </a:p>
          <a:p>
            <a:pPr marL="342900" indent="-342900">
              <a:buFont typeface="+mj-lt"/>
              <a:buAutoNum type="arabicPeriod"/>
            </a:pPr>
            <a:r>
              <a:rPr lang="en-US" sz="2000" dirty="0">
                <a:solidFill>
                  <a:schemeClr val="bg1"/>
                </a:solidFill>
              </a:rPr>
              <a:t>Industrial Automation</a:t>
            </a:r>
          </a:p>
          <a:p>
            <a:pPr marL="342900" indent="-342900">
              <a:buFont typeface="+mj-lt"/>
              <a:buAutoNum type="arabicPeriod"/>
            </a:pPr>
            <a:r>
              <a:rPr lang="en-US" sz="2000" dirty="0">
                <a:solidFill>
                  <a:schemeClr val="bg1"/>
                </a:solidFill>
              </a:rPr>
              <a:t>Agriculture</a:t>
            </a:r>
          </a:p>
          <a:p>
            <a:pPr marL="342900" indent="-342900">
              <a:buFont typeface="+mj-lt"/>
              <a:buAutoNum type="arabicPeriod"/>
            </a:pPr>
            <a:r>
              <a:rPr lang="en-US" sz="2000" dirty="0">
                <a:solidFill>
                  <a:schemeClr val="bg1"/>
                </a:solidFill>
              </a:rPr>
              <a:t>Environmental Monitoring</a:t>
            </a:r>
          </a:p>
          <a:p>
            <a:pPr marL="342900" indent="-342900">
              <a:buFont typeface="+mj-lt"/>
              <a:buAutoNum type="arabicPeriod"/>
            </a:pPr>
            <a:r>
              <a:rPr lang="en-US" sz="2000" dirty="0">
                <a:solidFill>
                  <a:schemeClr val="bg1"/>
                </a:solidFill>
              </a:rPr>
              <a:t>Augmented Reality(AR) and Virtual Reality(VR)</a:t>
            </a:r>
          </a:p>
          <a:p>
            <a:pPr marL="342900" indent="-342900">
              <a:buFont typeface="+mj-lt"/>
              <a:buAutoNum type="arabicPeriod"/>
            </a:pPr>
            <a:r>
              <a:rPr lang="en-US" sz="2000" dirty="0">
                <a:solidFill>
                  <a:schemeClr val="bg1"/>
                </a:solidFill>
              </a:rPr>
              <a:t>Smart Cities</a:t>
            </a:r>
          </a:p>
          <a:p>
            <a:pPr marL="342900" indent="-342900">
              <a:buFont typeface="+mj-lt"/>
              <a:buAutoNum type="arabicPeriod"/>
            </a:pPr>
            <a:r>
              <a:rPr lang="en-US" sz="2000" dirty="0">
                <a:solidFill>
                  <a:schemeClr val="bg1"/>
                </a:solidFill>
              </a:rPr>
              <a:t>Search and Rescue</a:t>
            </a:r>
          </a:p>
          <a:p>
            <a:pPr marL="342900" indent="-342900">
              <a:buFont typeface="+mj-lt"/>
              <a:buAutoNum type="arabicPeriod"/>
            </a:pPr>
            <a:r>
              <a:rPr lang="en-US" sz="2000" dirty="0">
                <a:solidFill>
                  <a:schemeClr val="bg1"/>
                </a:solidFill>
              </a:rPr>
              <a:t>Sports Analytics</a:t>
            </a:r>
          </a:p>
          <a:p>
            <a:pPr marL="342900" indent="-342900">
              <a:buFont typeface="+mj-lt"/>
              <a:buAutoNum type="arabicPeriod"/>
            </a:pPr>
            <a:r>
              <a:rPr lang="en-US" sz="2000" dirty="0">
                <a:solidFill>
                  <a:schemeClr val="bg1"/>
                </a:solidFill>
              </a:rPr>
              <a:t>Content Moderation</a:t>
            </a:r>
          </a:p>
          <a:p>
            <a:pPr marL="342900" indent="-342900">
              <a:buFont typeface="+mj-lt"/>
              <a:buAutoNum type="arabicPeriod"/>
            </a:pPr>
            <a:r>
              <a:rPr lang="en-US" sz="2000" dirty="0">
                <a:solidFill>
                  <a:schemeClr val="bg1"/>
                </a:solidFill>
              </a:rPr>
              <a:t>Robotic Applications</a:t>
            </a:r>
          </a:p>
          <a:p>
            <a:pPr marL="342900" indent="-342900">
              <a:buFont typeface="+mj-lt"/>
              <a:buAutoNum type="arabicPeriod"/>
            </a:pPr>
            <a:r>
              <a:rPr lang="en-US" sz="2000" dirty="0">
                <a:solidFill>
                  <a:schemeClr val="bg1"/>
                </a:solidFill>
              </a:rPr>
              <a:t>Entertainment and Gaming</a:t>
            </a:r>
          </a:p>
          <a:p>
            <a:pPr marL="342900" indent="-342900">
              <a:buFont typeface="+mj-lt"/>
              <a:buAutoNum type="arabicPeriod"/>
            </a:pPr>
            <a:r>
              <a:rPr lang="en-US" sz="2000" dirty="0">
                <a:solidFill>
                  <a:schemeClr val="bg1"/>
                </a:solidFill>
              </a:rPr>
              <a:t>Forensic Science</a:t>
            </a:r>
            <a:endParaRPr lang="en-IN" sz="2000" dirty="0">
              <a:solidFill>
                <a:schemeClr val="bg1"/>
              </a:solidFill>
            </a:endParaRPr>
          </a:p>
        </p:txBody>
      </p:sp>
    </p:spTree>
    <p:extLst>
      <p:ext uri="{BB962C8B-B14F-4D97-AF65-F5344CB8AC3E}">
        <p14:creationId xmlns:p14="http://schemas.microsoft.com/office/powerpoint/2010/main" val="156062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DC886B-2E33-DE44-9365-6BDD1DE99AD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0" y="-2"/>
            <a:ext cx="12192001" cy="6849415"/>
          </a:xfrm>
          <a:prstGeom prst="rect">
            <a:avLst/>
          </a:prstGeom>
          <a:ln>
            <a:noFill/>
          </a:ln>
          <a:effectLst>
            <a:softEdge rad="112500"/>
          </a:effectLst>
        </p:spPr>
      </p:pic>
      <p:sp>
        <p:nvSpPr>
          <p:cNvPr id="6" name="Rectangle: Rounded Corners 5">
            <a:extLst>
              <a:ext uri="{FF2B5EF4-FFF2-40B4-BE49-F238E27FC236}">
                <a16:creationId xmlns:a16="http://schemas.microsoft.com/office/drawing/2014/main" id="{D35C70A2-8AE2-AD63-E8BE-379384DC7863}"/>
              </a:ext>
            </a:extLst>
          </p:cNvPr>
          <p:cNvSpPr/>
          <p:nvPr/>
        </p:nvSpPr>
        <p:spPr>
          <a:xfrm>
            <a:off x="290804" y="336087"/>
            <a:ext cx="5906278" cy="81176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ln w="0"/>
                <a:solidFill>
                  <a:schemeClr val="tx1"/>
                </a:solidFill>
                <a:effectLst>
                  <a:outerShdw blurRad="38100" dist="19050" dir="2700000" algn="tl" rotWithShape="0">
                    <a:schemeClr val="dk1">
                      <a:alpha val="40000"/>
                    </a:schemeClr>
                  </a:outerShdw>
                </a:effectLst>
                <a:latin typeface="Berlin Sans FB" panose="020E0602020502020306" pitchFamily="34" charset="0"/>
              </a:rPr>
              <a:t>Future Enhancements</a:t>
            </a:r>
            <a:endParaRPr lang="en-IN" sz="4800" dirty="0">
              <a:ln w="0"/>
              <a:solidFill>
                <a:schemeClr val="tx1"/>
              </a:solidFill>
              <a:effectLst>
                <a:outerShdw blurRad="38100" dist="19050" dir="2700000" algn="tl" rotWithShape="0">
                  <a:schemeClr val="dk1">
                    <a:alpha val="40000"/>
                  </a:schemeClr>
                </a:outerShdw>
              </a:effectLst>
              <a:latin typeface="Berlin Sans FB" panose="020E0602020502020306" pitchFamily="34" charset="0"/>
            </a:endParaRPr>
          </a:p>
        </p:txBody>
      </p:sp>
      <p:pic>
        <p:nvPicPr>
          <p:cNvPr id="9" name="Picture 8">
            <a:extLst>
              <a:ext uri="{FF2B5EF4-FFF2-40B4-BE49-F238E27FC236}">
                <a16:creationId xmlns:a16="http://schemas.microsoft.com/office/drawing/2014/main" id="{5018106E-5395-7572-0A1E-FB44BD8DBA21}"/>
              </a:ext>
            </a:extLst>
          </p:cNvPr>
          <p:cNvPicPr>
            <a:picLocks noChangeAspect="1"/>
          </p:cNvPicPr>
          <p:nvPr/>
        </p:nvPicPr>
        <p:blipFill rotWithShape="1">
          <a:blip r:embed="rId4">
            <a:extLst>
              <a:ext uri="{28A0092B-C50C-407E-A947-70E740481C1C}">
                <a14:useLocalDpi xmlns:a14="http://schemas.microsoft.com/office/drawing/2010/main" val="0"/>
              </a:ext>
            </a:extLst>
          </a:blip>
          <a:srcRect l="31598" r="6711"/>
          <a:stretch/>
        </p:blipFill>
        <p:spPr>
          <a:xfrm>
            <a:off x="6232849" y="1343980"/>
            <a:ext cx="5766320" cy="5262465"/>
          </a:xfrm>
          <a:prstGeom prst="rect">
            <a:avLst/>
          </a:prstGeom>
          <a:ln>
            <a:noFill/>
          </a:ln>
          <a:effectLst>
            <a:softEdge rad="112500"/>
          </a:effectLst>
        </p:spPr>
      </p:pic>
      <p:sp>
        <p:nvSpPr>
          <p:cNvPr id="10" name="TextBox 9">
            <a:extLst>
              <a:ext uri="{FF2B5EF4-FFF2-40B4-BE49-F238E27FC236}">
                <a16:creationId xmlns:a16="http://schemas.microsoft.com/office/drawing/2014/main" id="{91692D77-526B-55FE-2F22-A9268D2AAA1F}"/>
              </a:ext>
            </a:extLst>
          </p:cNvPr>
          <p:cNvSpPr txBox="1"/>
          <p:nvPr/>
        </p:nvSpPr>
        <p:spPr>
          <a:xfrm>
            <a:off x="391886" y="2052734"/>
            <a:ext cx="5704114" cy="3693319"/>
          </a:xfrm>
          <a:prstGeom prst="rect">
            <a:avLst/>
          </a:prstGeom>
          <a:noFill/>
        </p:spPr>
        <p:txBody>
          <a:bodyPr wrap="square" rtlCol="0">
            <a:spAutoFit/>
          </a:bodyPr>
          <a:lstStyle/>
          <a:p>
            <a:pPr marL="342900" indent="-342900">
              <a:buFont typeface="+mj-lt"/>
              <a:buAutoNum type="arabicPeriod"/>
            </a:pPr>
            <a:r>
              <a:rPr lang="en-US" dirty="0">
                <a:solidFill>
                  <a:schemeClr val="tx1">
                    <a:lumMod val="95000"/>
                    <a:lumOff val="5000"/>
                  </a:schemeClr>
                </a:solidFill>
              </a:rPr>
              <a:t>Enabling live video analysis with reduced processing time</a:t>
            </a:r>
          </a:p>
          <a:p>
            <a:pPr marL="342900" indent="-342900">
              <a:buFont typeface="+mj-lt"/>
              <a:buAutoNum type="arabicPeriod"/>
            </a:pPr>
            <a:r>
              <a:rPr lang="en-US" dirty="0">
                <a:solidFill>
                  <a:schemeClr val="tx1">
                    <a:lumMod val="95000"/>
                    <a:lumOff val="5000"/>
                  </a:schemeClr>
                </a:solidFill>
              </a:rPr>
              <a:t>Making the code to track multiple objects </a:t>
            </a:r>
          </a:p>
          <a:p>
            <a:pPr marL="342900" indent="-342900">
              <a:buFont typeface="+mj-lt"/>
              <a:buAutoNum type="arabicPeriod"/>
            </a:pPr>
            <a:r>
              <a:rPr lang="en-US" dirty="0">
                <a:solidFill>
                  <a:schemeClr val="tx1">
                    <a:lumMod val="95000"/>
                    <a:lumOff val="5000"/>
                  </a:schemeClr>
                </a:solidFill>
              </a:rPr>
              <a:t>Creating a user-friendly interface</a:t>
            </a:r>
          </a:p>
          <a:p>
            <a:pPr marL="342900" indent="-342900">
              <a:buFont typeface="+mj-lt"/>
              <a:buAutoNum type="arabicPeriod"/>
            </a:pPr>
            <a:r>
              <a:rPr lang="en-IN" dirty="0">
                <a:solidFill>
                  <a:schemeClr val="tx1">
                    <a:lumMod val="95000"/>
                    <a:lumOff val="5000"/>
                  </a:schemeClr>
                </a:solidFill>
              </a:rPr>
              <a:t>Cloud-based object detection for scalability and accessibility</a:t>
            </a:r>
          </a:p>
          <a:p>
            <a:pPr marL="342900" indent="-342900">
              <a:buFont typeface="+mj-lt"/>
              <a:buAutoNum type="arabicPeriod"/>
            </a:pPr>
            <a:r>
              <a:rPr lang="en-IN" dirty="0">
                <a:solidFill>
                  <a:schemeClr val="tx1">
                    <a:lumMod val="95000"/>
                    <a:lumOff val="5000"/>
                  </a:schemeClr>
                </a:solidFill>
              </a:rPr>
              <a:t>We develop filters to enhance accuracy</a:t>
            </a:r>
          </a:p>
          <a:p>
            <a:pPr marL="342900" indent="-342900">
              <a:buFont typeface="+mj-lt"/>
              <a:buAutoNum type="arabicPeriod"/>
            </a:pPr>
            <a:r>
              <a:rPr lang="en-IN" dirty="0">
                <a:solidFill>
                  <a:schemeClr val="tx1">
                    <a:lumMod val="95000"/>
                    <a:lumOff val="5000"/>
                  </a:schemeClr>
                </a:solidFill>
              </a:rPr>
              <a:t>We include human pose estimation for fitness and health care apps</a:t>
            </a:r>
          </a:p>
          <a:p>
            <a:pPr marL="342900" indent="-342900">
              <a:buFont typeface="+mj-lt"/>
              <a:buAutoNum type="arabicPeriod"/>
            </a:pPr>
            <a:r>
              <a:rPr lang="en-IN" dirty="0">
                <a:solidFill>
                  <a:schemeClr val="tx1">
                    <a:lumMod val="95000"/>
                    <a:lumOff val="5000"/>
                  </a:schemeClr>
                </a:solidFill>
              </a:rPr>
              <a:t>We Enable users to train models that are not pretrained</a:t>
            </a:r>
          </a:p>
          <a:p>
            <a:pPr marL="342900" indent="-342900">
              <a:buFont typeface="+mj-lt"/>
              <a:buAutoNum type="arabicPeriod"/>
            </a:pPr>
            <a:r>
              <a:rPr lang="en-IN" dirty="0">
                <a:solidFill>
                  <a:schemeClr val="tx1">
                    <a:lumMod val="95000"/>
                    <a:lumOff val="5000"/>
                  </a:schemeClr>
                </a:solidFill>
              </a:rPr>
              <a:t>We ensure to make access to various platforms and applications</a:t>
            </a:r>
          </a:p>
        </p:txBody>
      </p:sp>
    </p:spTree>
    <p:extLst>
      <p:ext uri="{BB962C8B-B14F-4D97-AF65-F5344CB8AC3E}">
        <p14:creationId xmlns:p14="http://schemas.microsoft.com/office/powerpoint/2010/main" val="33588960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4">
    <wetp:webextensionref xmlns:r="http://schemas.openxmlformats.org/officeDocument/2006/relationships" r:id="rId1"/>
  </wetp:taskpane>
  <wetp:taskpane dockstate="right" visibility="0" width="438" row="3">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F0A9166A-6C17-4577-8D55-CEE530AC92C9}">
  <we:reference id="wa104178141" version="4.3.3.0" store="en-IN" storeType="OMEX"/>
  <we:alternateReferences>
    <we:reference id="WA104178141" version="4.3.3.0" store="WA10417814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0AE3AD3-27DE-4620-A754-2063430D25C4}">
  <we:reference id="wa104379997" version="2.0.0.0" store="en-IN" storeType="OMEX"/>
  <we:alternateReferences>
    <we:reference id="WA104379997" version="2.0.0.0" store="WA10437999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130</TotalTime>
  <Words>725</Words>
  <Application>Microsoft Office PowerPoint</Application>
  <PresentationFormat>Widescreen</PresentationFormat>
  <Paragraphs>79</Paragraphs>
  <Slides>11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Arial</vt:lpstr>
      <vt:lpstr>Arial Black</vt:lpstr>
      <vt:lpstr>Arial Rounded MT Bold</vt:lpstr>
      <vt:lpstr>Berlin Sans FB</vt:lpstr>
      <vt:lpstr>Calibri</vt:lpstr>
      <vt:lpstr>Calibri Light</vt:lpstr>
      <vt:lpstr>Google Sans</vt:lpstr>
      <vt:lpstr>High Tower Text</vt:lpstr>
      <vt:lpstr>Sitka Small Semibold</vt:lpstr>
      <vt:lpstr>Söhne</vt:lpstr>
      <vt:lpstr>Office Theme</vt:lpstr>
      <vt:lpstr>PowerPoint Presentation</vt:lpstr>
      <vt:lpstr>PowerPoint Presentation</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GOPATHOTI SRINADH</dc:creator>
  <cp:lastModifiedBy>GOPATHOTI SRINADH</cp:lastModifiedBy>
  <cp:revision>1</cp:revision>
  <dcterms:created xsi:type="dcterms:W3CDTF">2023-11-03T08:49:21Z</dcterms:created>
  <dcterms:modified xsi:type="dcterms:W3CDTF">2024-01-19T05:34:31Z</dcterms:modified>
</cp:coreProperties>
</file>